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58" r:id="rId3"/>
    <p:sldId id="259" r:id="rId4"/>
    <p:sldId id="261" r:id="rId5"/>
    <p:sldId id="260" r:id="rId6"/>
    <p:sldId id="262" r:id="rId7"/>
    <p:sldId id="263" r:id="rId8"/>
    <p:sldId id="264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7" r:id="rId17"/>
    <p:sldId id="275" r:id="rId18"/>
    <p:sldId id="276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57" r:id="rId38"/>
    <p:sldId id="297" r:id="rId39"/>
    <p:sldId id="298" r:id="rId40"/>
    <p:sldId id="304" r:id="rId41"/>
    <p:sldId id="299" r:id="rId42"/>
    <p:sldId id="301" r:id="rId43"/>
    <p:sldId id="302" r:id="rId44"/>
    <p:sldId id="303" r:id="rId45"/>
    <p:sldId id="305" r:id="rId46"/>
    <p:sldId id="306" r:id="rId47"/>
    <p:sldId id="307" r:id="rId48"/>
    <p:sldId id="308" r:id="rId49"/>
    <p:sldId id="313" r:id="rId50"/>
    <p:sldId id="309" r:id="rId51"/>
    <p:sldId id="310" r:id="rId52"/>
    <p:sldId id="314" r:id="rId53"/>
    <p:sldId id="315" r:id="rId54"/>
    <p:sldId id="311" r:id="rId55"/>
    <p:sldId id="312" r:id="rId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nghwan Jung" initials="YJ" lastIdx="1" clrIdx="0">
    <p:extLst>
      <p:ext uri="{19B8F6BF-5375-455C-9EA6-DF929625EA0E}">
        <p15:presenceInfo xmlns:p15="http://schemas.microsoft.com/office/powerpoint/2012/main" userId="Yonghwan Ju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4" d="100"/>
          <a:sy n="64" d="100"/>
        </p:scale>
        <p:origin x="7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48C41-6078-4900-B853-DC0B1AEB211E}" type="datetimeFigureOut">
              <a:rPr lang="ko-KR" altLang="en-US" smtClean="0"/>
              <a:t>2017-07-25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A82D95-6BB9-434C-B7AE-358454D1AF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574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A82D95-6BB9-434C-B7AE-358454D1AF2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284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BD5DD-9492-4454-A194-542AD63F3322}" type="datetimeFigureOut">
              <a:rPr lang="ko-KR" altLang="en-US" smtClean="0"/>
              <a:t>2017-07-25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3830-1C83-45E1-BBD6-7AA900C948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898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BD5DD-9492-4454-A194-542AD63F3322}" type="datetimeFigureOut">
              <a:rPr lang="ko-KR" altLang="en-US" smtClean="0"/>
              <a:t>2017-07-25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3830-1C83-45E1-BBD6-7AA900C948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351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BD5DD-9492-4454-A194-542AD63F3322}" type="datetimeFigureOut">
              <a:rPr lang="ko-KR" altLang="en-US" smtClean="0"/>
              <a:t>2017-07-25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3830-1C83-45E1-BBD6-7AA900C948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59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BD5DD-9492-4454-A194-542AD63F3322}" type="datetimeFigureOut">
              <a:rPr lang="ko-KR" altLang="en-US" smtClean="0"/>
              <a:t>2017-07-25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3830-1C83-45E1-BBD6-7AA900C948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469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BD5DD-9492-4454-A194-542AD63F3322}" type="datetimeFigureOut">
              <a:rPr lang="ko-KR" altLang="en-US" smtClean="0"/>
              <a:t>2017-07-25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3830-1C83-45E1-BBD6-7AA900C948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079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BD5DD-9492-4454-A194-542AD63F3322}" type="datetimeFigureOut">
              <a:rPr lang="ko-KR" altLang="en-US" smtClean="0"/>
              <a:t>2017-07-25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3830-1C83-45E1-BBD6-7AA900C948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744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BD5DD-9492-4454-A194-542AD63F3322}" type="datetimeFigureOut">
              <a:rPr lang="ko-KR" altLang="en-US" smtClean="0"/>
              <a:t>2017-07-25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3830-1C83-45E1-BBD6-7AA900C948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294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BD5DD-9492-4454-A194-542AD63F3322}" type="datetimeFigureOut">
              <a:rPr lang="ko-KR" altLang="en-US" smtClean="0"/>
              <a:t>2017-07-25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3830-1C83-45E1-BBD6-7AA900C948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313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BD5DD-9492-4454-A194-542AD63F3322}" type="datetimeFigureOut">
              <a:rPr lang="ko-KR" altLang="en-US" smtClean="0"/>
              <a:t>2017-07-25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3830-1C83-45E1-BBD6-7AA900C948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571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BD5DD-9492-4454-A194-542AD63F3322}" type="datetimeFigureOut">
              <a:rPr lang="ko-KR" altLang="en-US" smtClean="0"/>
              <a:t>2017-07-25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3830-1C83-45E1-BBD6-7AA900C948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998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BD5DD-9492-4454-A194-542AD63F3322}" type="datetimeFigureOut">
              <a:rPr lang="ko-KR" altLang="en-US" smtClean="0"/>
              <a:t>2017-07-25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3830-1C83-45E1-BBD6-7AA900C948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770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3BD5DD-9492-4454-A194-542AD63F3322}" type="datetimeFigureOut">
              <a:rPr lang="ko-KR" altLang="en-US" smtClean="0"/>
              <a:t>2017-07-25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83830-1C83-45E1-BBD6-7AA900C948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076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612" y="1342764"/>
            <a:ext cx="5461686" cy="38576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82090" y="486033"/>
            <a:ext cx="6137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 smtClean="0"/>
              <a:t>딥러닝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(Deep Learning)</a:t>
            </a:r>
            <a:r>
              <a:rPr lang="ko-KR" altLang="en-US" sz="2400" b="1" dirty="0" smtClean="0"/>
              <a:t>이란 무엇인가</a:t>
            </a:r>
            <a:r>
              <a:rPr lang="en-US" altLang="ko-KR" sz="2400" b="1" dirty="0" smtClean="0"/>
              <a:t>?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4589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262" y="445254"/>
            <a:ext cx="5534025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66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1385887"/>
            <a:ext cx="93726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23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466725"/>
            <a:ext cx="8343900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6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60" y="0"/>
            <a:ext cx="4533900" cy="45243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315" y="0"/>
            <a:ext cx="4991100" cy="5951095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5201587" y="2452687"/>
            <a:ext cx="1651728" cy="6502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260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855" y="914400"/>
            <a:ext cx="504825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95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928812"/>
            <a:ext cx="57912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8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275453" y="1723339"/>
            <a:ext cx="6096000" cy="217495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ko-KR" altLang="en-US" sz="1400" b="1" dirty="0" err="1">
                <a:latin typeface="맑은 고딕" panose="020B0503020000020004" pitchFamily="50" charset="-127"/>
              </a:rPr>
              <a:t>로지스틱</a:t>
            </a:r>
            <a:r>
              <a:rPr lang="ko-KR" altLang="en-US" sz="1400" b="1" dirty="0">
                <a:latin typeface="맑은 고딕" panose="020B0503020000020004" pitchFamily="50" charset="-127"/>
              </a:rPr>
              <a:t> 회귀분석</a:t>
            </a:r>
            <a:r>
              <a:rPr lang="en-US" altLang="ko-KR" sz="1400" b="1" dirty="0">
                <a:latin typeface="맑은 고딕" panose="020B0503020000020004" pitchFamily="50" charset="-127"/>
              </a:rPr>
              <a:t>(</a:t>
            </a:r>
            <a:r>
              <a:rPr lang="en-US" altLang="ko-KR" sz="1400" b="1" dirty="0" err="1">
                <a:latin typeface="맑은 고딕" panose="020B0503020000020004" pitchFamily="50" charset="-127"/>
              </a:rPr>
              <a:t>Logisticregression</a:t>
            </a:r>
            <a:r>
              <a:rPr lang="en-US" altLang="ko-KR" sz="1400" b="1" dirty="0">
                <a:latin typeface="맑은 고딕" panose="020B0503020000020004" pitchFamily="50" charset="-127"/>
              </a:rPr>
              <a:t>)</a:t>
            </a:r>
            <a:endParaRPr lang="ko-KR" altLang="en-US" dirty="0" smtClean="0"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ko-KR" altLang="en-US" dirty="0" smtClean="0">
                <a:effectLst/>
                <a:latin typeface="맑은 고딕" panose="020B0503020000020004" pitchFamily="50" charset="-127"/>
                <a:ea typeface="돋움" panose="020B0600000101010101" pitchFamily="50" charset="-127"/>
              </a:rPr>
              <a:t> </a:t>
            </a:r>
            <a:endParaRPr lang="ko-KR" altLang="en-US" dirty="0" smtClean="0"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ko-KR" altLang="en-US" dirty="0" smtClean="0">
                <a:latin typeface="맑은 고딕" panose="020B0503020000020004" pitchFamily="50" charset="-127"/>
              </a:rPr>
              <a:t> </a:t>
            </a:r>
            <a:r>
              <a:rPr lang="ko-KR" altLang="en-US" dirty="0" err="1" smtClean="0">
                <a:latin typeface="맑은 고딕" panose="020B0503020000020004" pitchFamily="50" charset="-127"/>
              </a:rPr>
              <a:t>로지스틱</a:t>
            </a:r>
            <a:r>
              <a:rPr lang="ko-KR" altLang="en-US" dirty="0" smtClean="0">
                <a:latin typeface="맑은 고딕" panose="020B0503020000020004" pitchFamily="50" charset="-127"/>
              </a:rPr>
              <a:t> 회귀분석은 </a:t>
            </a:r>
            <a:r>
              <a:rPr lang="ko-KR" altLang="en-US" dirty="0">
                <a:latin typeface="맑은 고딕" panose="020B0503020000020004" pitchFamily="50" charset="-127"/>
              </a:rPr>
              <a:t>분석하고자 하는 대상들이 두 집단 혹은 그 이상의 집단</a:t>
            </a:r>
            <a:r>
              <a:rPr lang="en-US" altLang="ko-KR" dirty="0">
                <a:latin typeface="맑은 고딕" panose="020B0503020000020004" pitchFamily="50" charset="-127"/>
              </a:rPr>
              <a:t>(</a:t>
            </a:r>
            <a:r>
              <a:rPr lang="ko-KR" altLang="en-US" dirty="0" err="1">
                <a:latin typeface="맑은 고딕" panose="020B0503020000020004" pitchFamily="50" charset="-127"/>
              </a:rPr>
              <a:t>다변수</a:t>
            </a:r>
            <a:r>
              <a:rPr lang="ko-KR" altLang="en-US" dirty="0">
                <a:latin typeface="맑은 고딕" panose="020B0503020000020004" pitchFamily="50" charset="-127"/>
              </a:rPr>
              <a:t> 데이터</a:t>
            </a:r>
            <a:r>
              <a:rPr lang="en-US" altLang="ko-KR" dirty="0">
                <a:latin typeface="맑은 고딕" panose="020B0503020000020004" pitchFamily="50" charset="-127"/>
              </a:rPr>
              <a:t>)</a:t>
            </a:r>
            <a:r>
              <a:rPr lang="ko-KR" altLang="en-US" dirty="0">
                <a:latin typeface="맑은 고딕" panose="020B0503020000020004" pitchFamily="50" charset="-127"/>
              </a:rPr>
              <a:t>으로 나누어진 경우에 개별 관측치들이 어느 집단으로 분류될 수 있는가를 분석하고 이를 예측하는 모형을 </a:t>
            </a:r>
            <a:r>
              <a:rPr lang="ko-KR" altLang="en-US" dirty="0" smtClean="0">
                <a:latin typeface="맑은 고딕" panose="020B0503020000020004" pitchFamily="50" charset="-127"/>
              </a:rPr>
              <a:t>개발하는데 사용되는 </a:t>
            </a:r>
            <a:r>
              <a:rPr lang="ko-KR" altLang="en-US" dirty="0">
                <a:latin typeface="맑은 고딕" panose="020B0503020000020004" pitchFamily="50" charset="-127"/>
              </a:rPr>
              <a:t>대표적인 통계 </a:t>
            </a:r>
            <a:r>
              <a:rPr lang="ko-KR" altLang="en-US" dirty="0" smtClean="0">
                <a:latin typeface="맑은 고딕" panose="020B0503020000020004" pitchFamily="50" charset="-127"/>
              </a:rPr>
              <a:t>알고리즘</a:t>
            </a:r>
            <a:endParaRPr lang="ko-KR" altLang="en-US" b="0" i="0" dirty="0">
              <a:effectLst/>
              <a:latin typeface="Dotum" panose="020B0600000101010101" pitchFamily="50" charset="-127"/>
              <a:ea typeface="Dotum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75453" y="441174"/>
            <a:ext cx="56939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ko-KR" altLang="en-US" sz="2400" b="1" dirty="0" err="1" smtClean="0">
                <a:latin typeface="맑은 고딕" panose="020B0503020000020004" pitchFamily="50" charset="-127"/>
              </a:rPr>
              <a:t>로지스틱</a:t>
            </a:r>
            <a:r>
              <a:rPr lang="ko-KR" altLang="en-US" sz="2400" b="1" dirty="0" smtClean="0">
                <a:latin typeface="맑은 고딕" panose="020B0503020000020004" pitchFamily="50" charset="-127"/>
              </a:rPr>
              <a:t> 회귀분석</a:t>
            </a:r>
            <a:r>
              <a:rPr lang="en-US" altLang="ko-KR" sz="2400" b="1" dirty="0" smtClean="0">
                <a:latin typeface="맑은 고딕" panose="020B0503020000020004" pitchFamily="50" charset="-127"/>
              </a:rPr>
              <a:t>(</a:t>
            </a:r>
            <a:r>
              <a:rPr lang="en-US" altLang="ko-KR" sz="2400" b="1" dirty="0" err="1" smtClean="0">
                <a:latin typeface="맑은 고딕" panose="020B0503020000020004" pitchFamily="50" charset="-127"/>
              </a:rPr>
              <a:t>LogisticRegression</a:t>
            </a:r>
            <a:r>
              <a:rPr lang="en-US" altLang="ko-KR" sz="2400" b="1" dirty="0" smtClean="0">
                <a:latin typeface="맑은 고딕" panose="020B0503020000020004" pitchFamily="50" charset="-127"/>
              </a:rPr>
              <a:t>)</a:t>
            </a:r>
            <a:endParaRPr lang="ko-KR" altLang="en-US" sz="2400" dirty="0" smtClean="0"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651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94282" y="1828083"/>
            <a:ext cx="1067299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/>
              <a:t>• Spam Detection: Spam or Ham</a:t>
            </a:r>
          </a:p>
          <a:p>
            <a:r>
              <a:rPr lang="en-US" altLang="ko-KR" sz="2800" dirty="0" smtClean="0"/>
              <a:t>• Facebook feed: show or hide</a:t>
            </a:r>
          </a:p>
          <a:p>
            <a:r>
              <a:rPr lang="en-US" altLang="ko-KR" sz="2800" dirty="0" smtClean="0"/>
              <a:t>• Credit Card Fraudulent Transaction detection: legitimate/fraud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4732402" y="666026"/>
            <a:ext cx="30524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 smtClean="0"/>
              <a:t>Classification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83346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157287"/>
            <a:ext cx="8839200" cy="4543425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 flipV="1">
            <a:off x="2938072" y="2728210"/>
            <a:ext cx="5891135" cy="23834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V="1">
            <a:off x="2833141" y="4107305"/>
            <a:ext cx="2683239" cy="299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471410" y="4107305"/>
            <a:ext cx="44970" cy="1184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 flipV="1">
            <a:off x="9833548" y="3068534"/>
            <a:ext cx="44970" cy="2173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9728617" y="2878111"/>
            <a:ext cx="224852" cy="1499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 flipV="1">
            <a:off x="2938072" y="2383436"/>
            <a:ext cx="8199620" cy="27282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5493895" y="4082596"/>
            <a:ext cx="602105" cy="24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6096000" y="2597747"/>
            <a:ext cx="0" cy="2693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87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917" y="3318368"/>
            <a:ext cx="4562475" cy="2409825"/>
          </a:xfrm>
          <a:prstGeom prst="rect">
            <a:avLst/>
          </a:prstGeom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34477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312125336" descr="DRW00003c9039a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195" y="1156102"/>
            <a:ext cx="3903921" cy="130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59567" y="4976734"/>
            <a:ext cx="2915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Z =</a:t>
            </a:r>
            <a:r>
              <a:rPr lang="en-US" altLang="ko-KR" dirty="0" err="1" smtClean="0"/>
              <a:t>Wx</a:t>
            </a:r>
            <a:endParaRPr lang="en-US" altLang="ko-KR" dirty="0" smtClean="0"/>
          </a:p>
          <a:p>
            <a:r>
              <a:rPr lang="en-US" altLang="ko-KR" dirty="0" smtClean="0"/>
              <a:t>H(x) =g(z)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320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796" y="554633"/>
            <a:ext cx="933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딥</a:t>
            </a:r>
            <a:r>
              <a:rPr lang="ko-KR" altLang="en-US" b="1" dirty="0" smtClean="0"/>
              <a:t> 러닝</a:t>
            </a:r>
            <a:r>
              <a:rPr lang="en-US" altLang="ko-KR" b="1" dirty="0" smtClean="0"/>
              <a:t>(Deep Learning)</a:t>
            </a:r>
            <a:r>
              <a:rPr lang="ko-KR" altLang="en-US" b="1" dirty="0" smtClean="0"/>
              <a:t>이란</a:t>
            </a:r>
            <a:r>
              <a:rPr lang="en-US" altLang="ko-KR" b="1" dirty="0" smtClean="0"/>
              <a:t>?</a:t>
            </a:r>
            <a:br>
              <a:rPr lang="en-US" altLang="ko-KR" b="1" dirty="0" smtClean="0"/>
            </a:br>
            <a:r>
              <a:rPr lang="en-US" altLang="ko-KR" dirty="0" smtClean="0"/>
              <a:t>- </a:t>
            </a:r>
            <a:r>
              <a:rPr lang="en-US" altLang="ko-KR" dirty="0"/>
              <a:t>Machine Learning </a:t>
            </a:r>
            <a:r>
              <a:rPr lang="ko-KR" altLang="en-US" dirty="0"/>
              <a:t>기법 중 </a:t>
            </a:r>
            <a:r>
              <a:rPr lang="ko-KR" altLang="en-US" dirty="0" smtClean="0"/>
              <a:t>하나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4796" y="2430902"/>
            <a:ext cx="933887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머신러닝</a:t>
            </a:r>
            <a:r>
              <a:rPr lang="en-US" altLang="ko-KR" b="1" dirty="0" smtClean="0"/>
              <a:t>(Machine Learning)</a:t>
            </a:r>
            <a:r>
              <a:rPr lang="ko-KR" altLang="en-US" b="1" dirty="0" smtClean="0"/>
              <a:t>이란</a:t>
            </a:r>
            <a:r>
              <a:rPr lang="en-US" altLang="ko-KR" b="1" dirty="0" smtClean="0"/>
              <a:t>?</a:t>
            </a:r>
            <a:br>
              <a:rPr lang="en-US" altLang="ko-KR" b="1" dirty="0" smtClean="0"/>
            </a:br>
            <a:r>
              <a:rPr lang="en-US" altLang="ko-KR" dirty="0" smtClean="0"/>
              <a:t>- </a:t>
            </a:r>
            <a:r>
              <a:rPr lang="en-US" altLang="ko-KR" dirty="0"/>
              <a:t>Tom M. </a:t>
            </a:r>
            <a:r>
              <a:rPr lang="en-US" altLang="ko-KR" dirty="0" smtClean="0"/>
              <a:t>Mitchell said..</a:t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A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computer program is said to learn from experience E with respect to some class of tasks T and performance measure P, if its performance at tasks in T, as measured by P, improves with experience E"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57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257" y="421208"/>
            <a:ext cx="7591425" cy="2447925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5606321" y="2323475"/>
            <a:ext cx="329784" cy="2098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6700609" y="3192906"/>
            <a:ext cx="4826832" cy="2803161"/>
          </a:xfrm>
          <a:custGeom>
            <a:avLst/>
            <a:gdLst>
              <a:gd name="connsiteX0" fmla="*/ 0 w 4826832"/>
              <a:gd name="connsiteY0" fmla="*/ 0 h 2803161"/>
              <a:gd name="connsiteX1" fmla="*/ 254832 w 4826832"/>
              <a:gd name="connsiteY1" fmla="*/ 14990 h 2803161"/>
              <a:gd name="connsiteX2" fmla="*/ 299803 w 4826832"/>
              <a:gd name="connsiteY2" fmla="*/ 29980 h 2803161"/>
              <a:gd name="connsiteX3" fmla="*/ 404734 w 4826832"/>
              <a:gd name="connsiteY3" fmla="*/ 59961 h 2803161"/>
              <a:gd name="connsiteX4" fmla="*/ 449704 w 4826832"/>
              <a:gd name="connsiteY4" fmla="*/ 89941 h 2803161"/>
              <a:gd name="connsiteX5" fmla="*/ 479685 w 4826832"/>
              <a:gd name="connsiteY5" fmla="*/ 179882 h 2803161"/>
              <a:gd name="connsiteX6" fmla="*/ 494675 w 4826832"/>
              <a:gd name="connsiteY6" fmla="*/ 629587 h 2803161"/>
              <a:gd name="connsiteX7" fmla="*/ 584616 w 4826832"/>
              <a:gd name="connsiteY7" fmla="*/ 659567 h 2803161"/>
              <a:gd name="connsiteX8" fmla="*/ 689547 w 4826832"/>
              <a:gd name="connsiteY8" fmla="*/ 674557 h 2803161"/>
              <a:gd name="connsiteX9" fmla="*/ 749508 w 4826832"/>
              <a:gd name="connsiteY9" fmla="*/ 689548 h 2803161"/>
              <a:gd name="connsiteX10" fmla="*/ 884419 w 4826832"/>
              <a:gd name="connsiteY10" fmla="*/ 719528 h 2803161"/>
              <a:gd name="connsiteX11" fmla="*/ 914400 w 4826832"/>
              <a:gd name="connsiteY11" fmla="*/ 764498 h 2803161"/>
              <a:gd name="connsiteX12" fmla="*/ 944380 w 4826832"/>
              <a:gd name="connsiteY12" fmla="*/ 884420 h 2803161"/>
              <a:gd name="connsiteX13" fmla="*/ 959370 w 4826832"/>
              <a:gd name="connsiteY13" fmla="*/ 944380 h 2803161"/>
              <a:gd name="connsiteX14" fmla="*/ 974360 w 4826832"/>
              <a:gd name="connsiteY14" fmla="*/ 1304144 h 2803161"/>
              <a:gd name="connsiteX15" fmla="*/ 1019331 w 4826832"/>
              <a:gd name="connsiteY15" fmla="*/ 1469036 h 2803161"/>
              <a:gd name="connsiteX16" fmla="*/ 1079291 w 4826832"/>
              <a:gd name="connsiteY16" fmla="*/ 1484026 h 2803161"/>
              <a:gd name="connsiteX17" fmla="*/ 1169232 w 4826832"/>
              <a:gd name="connsiteY17" fmla="*/ 1514007 h 2803161"/>
              <a:gd name="connsiteX18" fmla="*/ 1259173 w 4826832"/>
              <a:gd name="connsiteY18" fmla="*/ 1543987 h 2803161"/>
              <a:gd name="connsiteX19" fmla="*/ 1304144 w 4826832"/>
              <a:gd name="connsiteY19" fmla="*/ 1558977 h 2803161"/>
              <a:gd name="connsiteX20" fmla="*/ 1349114 w 4826832"/>
              <a:gd name="connsiteY20" fmla="*/ 1573967 h 2803161"/>
              <a:gd name="connsiteX21" fmla="*/ 1409075 w 4826832"/>
              <a:gd name="connsiteY21" fmla="*/ 1663908 h 2803161"/>
              <a:gd name="connsiteX22" fmla="*/ 1469036 w 4826832"/>
              <a:gd name="connsiteY22" fmla="*/ 1723869 h 2803161"/>
              <a:gd name="connsiteX23" fmla="*/ 1499016 w 4826832"/>
              <a:gd name="connsiteY23" fmla="*/ 1843790 h 2803161"/>
              <a:gd name="connsiteX24" fmla="*/ 1514006 w 4826832"/>
              <a:gd name="connsiteY24" fmla="*/ 1888761 h 2803161"/>
              <a:gd name="connsiteX25" fmla="*/ 1528996 w 4826832"/>
              <a:gd name="connsiteY25" fmla="*/ 1948721 h 2803161"/>
              <a:gd name="connsiteX26" fmla="*/ 1543986 w 4826832"/>
              <a:gd name="connsiteY26" fmla="*/ 1993692 h 2803161"/>
              <a:gd name="connsiteX27" fmla="*/ 1558977 w 4826832"/>
              <a:gd name="connsiteY27" fmla="*/ 2053653 h 2803161"/>
              <a:gd name="connsiteX28" fmla="*/ 1648918 w 4826832"/>
              <a:gd name="connsiteY28" fmla="*/ 2128603 h 2803161"/>
              <a:gd name="connsiteX29" fmla="*/ 1723868 w 4826832"/>
              <a:gd name="connsiteY29" fmla="*/ 2173574 h 2803161"/>
              <a:gd name="connsiteX30" fmla="*/ 1843790 w 4826832"/>
              <a:gd name="connsiteY30" fmla="*/ 2233534 h 2803161"/>
              <a:gd name="connsiteX31" fmla="*/ 1888760 w 4826832"/>
              <a:gd name="connsiteY31" fmla="*/ 2248525 h 2803161"/>
              <a:gd name="connsiteX32" fmla="*/ 1933731 w 4826832"/>
              <a:gd name="connsiteY32" fmla="*/ 2263515 h 2803161"/>
              <a:gd name="connsiteX33" fmla="*/ 1978701 w 4826832"/>
              <a:gd name="connsiteY33" fmla="*/ 2338466 h 2803161"/>
              <a:gd name="connsiteX34" fmla="*/ 2038662 w 4826832"/>
              <a:gd name="connsiteY34" fmla="*/ 2428407 h 2803161"/>
              <a:gd name="connsiteX35" fmla="*/ 2068642 w 4826832"/>
              <a:gd name="connsiteY35" fmla="*/ 2518348 h 2803161"/>
              <a:gd name="connsiteX36" fmla="*/ 2098622 w 4826832"/>
              <a:gd name="connsiteY36" fmla="*/ 2563318 h 2803161"/>
              <a:gd name="connsiteX37" fmla="*/ 2203554 w 4826832"/>
              <a:gd name="connsiteY37" fmla="*/ 2668249 h 2803161"/>
              <a:gd name="connsiteX38" fmla="*/ 2233534 w 4826832"/>
              <a:gd name="connsiteY38" fmla="*/ 2698230 h 2803161"/>
              <a:gd name="connsiteX39" fmla="*/ 2278504 w 4826832"/>
              <a:gd name="connsiteY39" fmla="*/ 2713220 h 2803161"/>
              <a:gd name="connsiteX40" fmla="*/ 2413416 w 4826832"/>
              <a:gd name="connsiteY40" fmla="*/ 2788171 h 2803161"/>
              <a:gd name="connsiteX41" fmla="*/ 2503357 w 4826832"/>
              <a:gd name="connsiteY41" fmla="*/ 2803161 h 2803161"/>
              <a:gd name="connsiteX42" fmla="*/ 2683239 w 4826832"/>
              <a:gd name="connsiteY42" fmla="*/ 2788171 h 2803161"/>
              <a:gd name="connsiteX43" fmla="*/ 2728209 w 4826832"/>
              <a:gd name="connsiteY43" fmla="*/ 2773180 h 2803161"/>
              <a:gd name="connsiteX44" fmla="*/ 2758190 w 4826832"/>
              <a:gd name="connsiteY44" fmla="*/ 2743200 h 2803161"/>
              <a:gd name="connsiteX45" fmla="*/ 2788170 w 4826832"/>
              <a:gd name="connsiteY45" fmla="*/ 2698230 h 2803161"/>
              <a:gd name="connsiteX46" fmla="*/ 2818150 w 4826832"/>
              <a:gd name="connsiteY46" fmla="*/ 2608289 h 2803161"/>
              <a:gd name="connsiteX47" fmla="*/ 2833140 w 4826832"/>
              <a:gd name="connsiteY47" fmla="*/ 2563318 h 2803161"/>
              <a:gd name="connsiteX48" fmla="*/ 2863121 w 4826832"/>
              <a:gd name="connsiteY48" fmla="*/ 2533338 h 2803161"/>
              <a:gd name="connsiteX49" fmla="*/ 2878111 w 4826832"/>
              <a:gd name="connsiteY49" fmla="*/ 2488367 h 2803161"/>
              <a:gd name="connsiteX50" fmla="*/ 2968052 w 4826832"/>
              <a:gd name="connsiteY50" fmla="*/ 2443397 h 2803161"/>
              <a:gd name="connsiteX51" fmla="*/ 3087973 w 4826832"/>
              <a:gd name="connsiteY51" fmla="*/ 2383436 h 2803161"/>
              <a:gd name="connsiteX52" fmla="*/ 3132944 w 4826832"/>
              <a:gd name="connsiteY52" fmla="*/ 2368446 h 2803161"/>
              <a:gd name="connsiteX53" fmla="*/ 3162924 w 4826832"/>
              <a:gd name="connsiteY53" fmla="*/ 2323475 h 2803161"/>
              <a:gd name="connsiteX54" fmla="*/ 3177914 w 4826832"/>
              <a:gd name="connsiteY54" fmla="*/ 2278505 h 2803161"/>
              <a:gd name="connsiteX55" fmla="*/ 3192904 w 4826832"/>
              <a:gd name="connsiteY55" fmla="*/ 2218544 h 2803161"/>
              <a:gd name="connsiteX56" fmla="*/ 3222885 w 4826832"/>
              <a:gd name="connsiteY56" fmla="*/ 2188564 h 2803161"/>
              <a:gd name="connsiteX57" fmla="*/ 3267855 w 4826832"/>
              <a:gd name="connsiteY57" fmla="*/ 2113613 h 2803161"/>
              <a:gd name="connsiteX58" fmla="*/ 3297836 w 4826832"/>
              <a:gd name="connsiteY58" fmla="*/ 1993692 h 2803161"/>
              <a:gd name="connsiteX59" fmla="*/ 3327816 w 4826832"/>
              <a:gd name="connsiteY59" fmla="*/ 1768839 h 2803161"/>
              <a:gd name="connsiteX60" fmla="*/ 3357796 w 4826832"/>
              <a:gd name="connsiteY60" fmla="*/ 1723869 h 2803161"/>
              <a:gd name="connsiteX61" fmla="*/ 3402767 w 4826832"/>
              <a:gd name="connsiteY61" fmla="*/ 1648918 h 2803161"/>
              <a:gd name="connsiteX62" fmla="*/ 3417757 w 4826832"/>
              <a:gd name="connsiteY62" fmla="*/ 1603948 h 2803161"/>
              <a:gd name="connsiteX63" fmla="*/ 3507698 w 4826832"/>
              <a:gd name="connsiteY63" fmla="*/ 1573967 h 2803161"/>
              <a:gd name="connsiteX64" fmla="*/ 3597639 w 4826832"/>
              <a:gd name="connsiteY64" fmla="*/ 1543987 h 2803161"/>
              <a:gd name="connsiteX65" fmla="*/ 3852472 w 4826832"/>
              <a:gd name="connsiteY65" fmla="*/ 1514007 h 2803161"/>
              <a:gd name="connsiteX66" fmla="*/ 3957403 w 4826832"/>
              <a:gd name="connsiteY66" fmla="*/ 1409075 h 2803161"/>
              <a:gd name="connsiteX67" fmla="*/ 3972393 w 4826832"/>
              <a:gd name="connsiteY67" fmla="*/ 1364105 h 2803161"/>
              <a:gd name="connsiteX68" fmla="*/ 3987383 w 4826832"/>
              <a:gd name="connsiteY68" fmla="*/ 1169233 h 2803161"/>
              <a:gd name="connsiteX69" fmla="*/ 4002373 w 4826832"/>
              <a:gd name="connsiteY69" fmla="*/ 1064302 h 2803161"/>
              <a:gd name="connsiteX70" fmla="*/ 4017363 w 4826832"/>
              <a:gd name="connsiteY70" fmla="*/ 854439 h 2803161"/>
              <a:gd name="connsiteX71" fmla="*/ 4047344 w 4826832"/>
              <a:gd name="connsiteY71" fmla="*/ 749508 h 2803161"/>
              <a:gd name="connsiteX72" fmla="*/ 4062334 w 4826832"/>
              <a:gd name="connsiteY72" fmla="*/ 689548 h 2803161"/>
              <a:gd name="connsiteX73" fmla="*/ 4107304 w 4826832"/>
              <a:gd name="connsiteY73" fmla="*/ 674557 h 2803161"/>
              <a:gd name="connsiteX74" fmla="*/ 4167265 w 4826832"/>
              <a:gd name="connsiteY74" fmla="*/ 659567 h 2803161"/>
              <a:gd name="connsiteX75" fmla="*/ 4212236 w 4826832"/>
              <a:gd name="connsiteY75" fmla="*/ 644577 h 2803161"/>
              <a:gd name="connsiteX76" fmla="*/ 4302177 w 4826832"/>
              <a:gd name="connsiteY76" fmla="*/ 629587 h 2803161"/>
              <a:gd name="connsiteX77" fmla="*/ 4362137 w 4826832"/>
              <a:gd name="connsiteY77" fmla="*/ 614597 h 2803161"/>
              <a:gd name="connsiteX78" fmla="*/ 4392118 w 4826832"/>
              <a:gd name="connsiteY78" fmla="*/ 584616 h 2803161"/>
              <a:gd name="connsiteX79" fmla="*/ 4437088 w 4826832"/>
              <a:gd name="connsiteY79" fmla="*/ 569626 h 2803161"/>
              <a:gd name="connsiteX80" fmla="*/ 4452078 w 4826832"/>
              <a:gd name="connsiteY80" fmla="*/ 524656 h 2803161"/>
              <a:gd name="connsiteX81" fmla="*/ 4437088 w 4826832"/>
              <a:gd name="connsiteY81" fmla="*/ 374754 h 2803161"/>
              <a:gd name="connsiteX82" fmla="*/ 4407108 w 4826832"/>
              <a:gd name="connsiteY82" fmla="*/ 284813 h 2803161"/>
              <a:gd name="connsiteX83" fmla="*/ 4392118 w 4826832"/>
              <a:gd name="connsiteY83" fmla="*/ 194872 h 2803161"/>
              <a:gd name="connsiteX84" fmla="*/ 4407108 w 4826832"/>
              <a:gd name="connsiteY84" fmla="*/ 59961 h 2803161"/>
              <a:gd name="connsiteX85" fmla="*/ 4452078 w 4826832"/>
              <a:gd name="connsiteY85" fmla="*/ 44971 h 2803161"/>
              <a:gd name="connsiteX86" fmla="*/ 4512039 w 4826832"/>
              <a:gd name="connsiteY86" fmla="*/ 29980 h 2803161"/>
              <a:gd name="connsiteX87" fmla="*/ 4826832 w 4826832"/>
              <a:gd name="connsiteY87" fmla="*/ 14990 h 2803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4826832" h="2803161">
                <a:moveTo>
                  <a:pt x="0" y="0"/>
                </a:moveTo>
                <a:cubicBezTo>
                  <a:pt x="84944" y="4997"/>
                  <a:pt x="170163" y="6523"/>
                  <a:pt x="254832" y="14990"/>
                </a:cubicBezTo>
                <a:cubicBezTo>
                  <a:pt x="270555" y="16562"/>
                  <a:pt x="284610" y="25639"/>
                  <a:pt x="299803" y="29980"/>
                </a:cubicBezTo>
                <a:cubicBezTo>
                  <a:pt x="431561" y="67626"/>
                  <a:pt x="296908" y="24020"/>
                  <a:pt x="404734" y="59961"/>
                </a:cubicBezTo>
                <a:cubicBezTo>
                  <a:pt x="419724" y="69954"/>
                  <a:pt x="440156" y="74664"/>
                  <a:pt x="449704" y="89941"/>
                </a:cubicBezTo>
                <a:cubicBezTo>
                  <a:pt x="466453" y="116740"/>
                  <a:pt x="479685" y="179882"/>
                  <a:pt x="479685" y="179882"/>
                </a:cubicBezTo>
                <a:cubicBezTo>
                  <a:pt x="484682" y="329784"/>
                  <a:pt x="462624" y="483067"/>
                  <a:pt x="494675" y="629587"/>
                </a:cubicBezTo>
                <a:cubicBezTo>
                  <a:pt x="501428" y="660459"/>
                  <a:pt x="553332" y="655098"/>
                  <a:pt x="584616" y="659567"/>
                </a:cubicBezTo>
                <a:cubicBezTo>
                  <a:pt x="619593" y="664564"/>
                  <a:pt x="654785" y="668236"/>
                  <a:pt x="689547" y="674557"/>
                </a:cubicBezTo>
                <a:cubicBezTo>
                  <a:pt x="709817" y="678243"/>
                  <a:pt x="729396" y="685079"/>
                  <a:pt x="749508" y="689548"/>
                </a:cubicBezTo>
                <a:cubicBezTo>
                  <a:pt x="920817" y="727617"/>
                  <a:pt x="738161" y="682964"/>
                  <a:pt x="884419" y="719528"/>
                </a:cubicBezTo>
                <a:cubicBezTo>
                  <a:pt x="894413" y="734518"/>
                  <a:pt x="906343" y="748384"/>
                  <a:pt x="914400" y="764498"/>
                </a:cubicBezTo>
                <a:cubicBezTo>
                  <a:pt x="930471" y="796640"/>
                  <a:pt x="937539" y="853635"/>
                  <a:pt x="944380" y="884420"/>
                </a:cubicBezTo>
                <a:cubicBezTo>
                  <a:pt x="948849" y="904531"/>
                  <a:pt x="954373" y="924393"/>
                  <a:pt x="959370" y="944380"/>
                </a:cubicBezTo>
                <a:cubicBezTo>
                  <a:pt x="964367" y="1064301"/>
                  <a:pt x="966873" y="1184352"/>
                  <a:pt x="974360" y="1304144"/>
                </a:cubicBezTo>
                <a:cubicBezTo>
                  <a:pt x="976239" y="1334210"/>
                  <a:pt x="973866" y="1438726"/>
                  <a:pt x="1019331" y="1469036"/>
                </a:cubicBezTo>
                <a:cubicBezTo>
                  <a:pt x="1036473" y="1480464"/>
                  <a:pt x="1059558" y="1478106"/>
                  <a:pt x="1079291" y="1484026"/>
                </a:cubicBezTo>
                <a:cubicBezTo>
                  <a:pt x="1109560" y="1493107"/>
                  <a:pt x="1139252" y="1504013"/>
                  <a:pt x="1169232" y="1514007"/>
                </a:cubicBezTo>
                <a:lnTo>
                  <a:pt x="1259173" y="1543987"/>
                </a:lnTo>
                <a:lnTo>
                  <a:pt x="1304144" y="1558977"/>
                </a:lnTo>
                <a:lnTo>
                  <a:pt x="1349114" y="1573967"/>
                </a:lnTo>
                <a:cubicBezTo>
                  <a:pt x="1369101" y="1603947"/>
                  <a:pt x="1383597" y="1638430"/>
                  <a:pt x="1409075" y="1663908"/>
                </a:cubicBezTo>
                <a:lnTo>
                  <a:pt x="1469036" y="1723869"/>
                </a:lnTo>
                <a:cubicBezTo>
                  <a:pt x="1479029" y="1763843"/>
                  <a:pt x="1485986" y="1804700"/>
                  <a:pt x="1499016" y="1843790"/>
                </a:cubicBezTo>
                <a:cubicBezTo>
                  <a:pt x="1504013" y="1858780"/>
                  <a:pt x="1509665" y="1873568"/>
                  <a:pt x="1514006" y="1888761"/>
                </a:cubicBezTo>
                <a:cubicBezTo>
                  <a:pt x="1519666" y="1908570"/>
                  <a:pt x="1523336" y="1928912"/>
                  <a:pt x="1528996" y="1948721"/>
                </a:cubicBezTo>
                <a:cubicBezTo>
                  <a:pt x="1533337" y="1963914"/>
                  <a:pt x="1539645" y="1978499"/>
                  <a:pt x="1543986" y="1993692"/>
                </a:cubicBezTo>
                <a:cubicBezTo>
                  <a:pt x="1549646" y="2013501"/>
                  <a:pt x="1548755" y="2035765"/>
                  <a:pt x="1558977" y="2053653"/>
                </a:cubicBezTo>
                <a:cubicBezTo>
                  <a:pt x="1581468" y="2093012"/>
                  <a:pt x="1616239" y="2102459"/>
                  <a:pt x="1648918" y="2128603"/>
                </a:cubicBezTo>
                <a:cubicBezTo>
                  <a:pt x="1707710" y="2175637"/>
                  <a:pt x="1645769" y="2147541"/>
                  <a:pt x="1723868" y="2173574"/>
                </a:cubicBezTo>
                <a:cubicBezTo>
                  <a:pt x="1776196" y="2225900"/>
                  <a:pt x="1740440" y="2199083"/>
                  <a:pt x="1843790" y="2233534"/>
                </a:cubicBezTo>
                <a:lnTo>
                  <a:pt x="1888760" y="2248525"/>
                </a:lnTo>
                <a:lnTo>
                  <a:pt x="1933731" y="2263515"/>
                </a:lnTo>
                <a:cubicBezTo>
                  <a:pt x="1962391" y="2349496"/>
                  <a:pt x="1929318" y="2272622"/>
                  <a:pt x="1978701" y="2338466"/>
                </a:cubicBezTo>
                <a:cubicBezTo>
                  <a:pt x="2000320" y="2367292"/>
                  <a:pt x="2038662" y="2428407"/>
                  <a:pt x="2038662" y="2428407"/>
                </a:cubicBezTo>
                <a:cubicBezTo>
                  <a:pt x="2048655" y="2458387"/>
                  <a:pt x="2051112" y="2492054"/>
                  <a:pt x="2068642" y="2518348"/>
                </a:cubicBezTo>
                <a:cubicBezTo>
                  <a:pt x="2078635" y="2533338"/>
                  <a:pt x="2086898" y="2549639"/>
                  <a:pt x="2098622" y="2563318"/>
                </a:cubicBezTo>
                <a:cubicBezTo>
                  <a:pt x="2098634" y="2563331"/>
                  <a:pt x="2194800" y="2659495"/>
                  <a:pt x="2203554" y="2668249"/>
                </a:cubicBezTo>
                <a:cubicBezTo>
                  <a:pt x="2213548" y="2678243"/>
                  <a:pt x="2220126" y="2693761"/>
                  <a:pt x="2233534" y="2698230"/>
                </a:cubicBezTo>
                <a:cubicBezTo>
                  <a:pt x="2248524" y="2703227"/>
                  <a:pt x="2264692" y="2705546"/>
                  <a:pt x="2278504" y="2713220"/>
                </a:cubicBezTo>
                <a:cubicBezTo>
                  <a:pt x="2355783" y="2756152"/>
                  <a:pt x="2345581" y="2773096"/>
                  <a:pt x="2413416" y="2788171"/>
                </a:cubicBezTo>
                <a:cubicBezTo>
                  <a:pt x="2443086" y="2794764"/>
                  <a:pt x="2473377" y="2798164"/>
                  <a:pt x="2503357" y="2803161"/>
                </a:cubicBezTo>
                <a:cubicBezTo>
                  <a:pt x="2563318" y="2798164"/>
                  <a:pt x="2623598" y="2796123"/>
                  <a:pt x="2683239" y="2788171"/>
                </a:cubicBezTo>
                <a:cubicBezTo>
                  <a:pt x="2698901" y="2786083"/>
                  <a:pt x="2714660" y="2781310"/>
                  <a:pt x="2728209" y="2773180"/>
                </a:cubicBezTo>
                <a:cubicBezTo>
                  <a:pt x="2740328" y="2765909"/>
                  <a:pt x="2749361" y="2754236"/>
                  <a:pt x="2758190" y="2743200"/>
                </a:cubicBezTo>
                <a:cubicBezTo>
                  <a:pt x="2769444" y="2729132"/>
                  <a:pt x="2778177" y="2713220"/>
                  <a:pt x="2788170" y="2698230"/>
                </a:cubicBezTo>
                <a:lnTo>
                  <a:pt x="2818150" y="2608289"/>
                </a:lnTo>
                <a:cubicBezTo>
                  <a:pt x="2823147" y="2593299"/>
                  <a:pt x="2821967" y="2574491"/>
                  <a:pt x="2833140" y="2563318"/>
                </a:cubicBezTo>
                <a:lnTo>
                  <a:pt x="2863121" y="2533338"/>
                </a:lnTo>
                <a:cubicBezTo>
                  <a:pt x="2868118" y="2518348"/>
                  <a:pt x="2868240" y="2500706"/>
                  <a:pt x="2878111" y="2488367"/>
                </a:cubicBezTo>
                <a:cubicBezTo>
                  <a:pt x="2899245" y="2461950"/>
                  <a:pt x="2938427" y="2453272"/>
                  <a:pt x="2968052" y="2443397"/>
                </a:cubicBezTo>
                <a:cubicBezTo>
                  <a:pt x="3020378" y="2391070"/>
                  <a:pt x="2984624" y="2417885"/>
                  <a:pt x="3087973" y="2383436"/>
                </a:cubicBezTo>
                <a:lnTo>
                  <a:pt x="3132944" y="2368446"/>
                </a:lnTo>
                <a:cubicBezTo>
                  <a:pt x="3142937" y="2353456"/>
                  <a:pt x="3154867" y="2339589"/>
                  <a:pt x="3162924" y="2323475"/>
                </a:cubicBezTo>
                <a:cubicBezTo>
                  <a:pt x="3169990" y="2309342"/>
                  <a:pt x="3173573" y="2293698"/>
                  <a:pt x="3177914" y="2278505"/>
                </a:cubicBezTo>
                <a:cubicBezTo>
                  <a:pt x="3183574" y="2258696"/>
                  <a:pt x="3183690" y="2236971"/>
                  <a:pt x="3192904" y="2218544"/>
                </a:cubicBezTo>
                <a:cubicBezTo>
                  <a:pt x="3199225" y="2205903"/>
                  <a:pt x="3212891" y="2198557"/>
                  <a:pt x="3222885" y="2188564"/>
                </a:cubicBezTo>
                <a:cubicBezTo>
                  <a:pt x="3265349" y="2061172"/>
                  <a:pt x="3206126" y="2216496"/>
                  <a:pt x="3267855" y="2113613"/>
                </a:cubicBezTo>
                <a:cubicBezTo>
                  <a:pt x="3281683" y="2090567"/>
                  <a:pt x="3294612" y="2009810"/>
                  <a:pt x="3297836" y="1993692"/>
                </a:cubicBezTo>
                <a:cubicBezTo>
                  <a:pt x="3301185" y="1953506"/>
                  <a:pt x="3297201" y="1830069"/>
                  <a:pt x="3327816" y="1768839"/>
                </a:cubicBezTo>
                <a:cubicBezTo>
                  <a:pt x="3335873" y="1752725"/>
                  <a:pt x="3347803" y="1738859"/>
                  <a:pt x="3357796" y="1723869"/>
                </a:cubicBezTo>
                <a:cubicBezTo>
                  <a:pt x="3400259" y="1596476"/>
                  <a:pt x="3341037" y="1751799"/>
                  <a:pt x="3402767" y="1648918"/>
                </a:cubicBezTo>
                <a:cubicBezTo>
                  <a:pt x="3410897" y="1635369"/>
                  <a:pt x="3404899" y="1613132"/>
                  <a:pt x="3417757" y="1603948"/>
                </a:cubicBezTo>
                <a:cubicBezTo>
                  <a:pt x="3443473" y="1585580"/>
                  <a:pt x="3477718" y="1583961"/>
                  <a:pt x="3507698" y="1573967"/>
                </a:cubicBezTo>
                <a:cubicBezTo>
                  <a:pt x="3507700" y="1573966"/>
                  <a:pt x="3597637" y="1543987"/>
                  <a:pt x="3597639" y="1543987"/>
                </a:cubicBezTo>
                <a:cubicBezTo>
                  <a:pt x="3772589" y="1524548"/>
                  <a:pt x="3687652" y="1534609"/>
                  <a:pt x="3852472" y="1514007"/>
                </a:cubicBezTo>
                <a:cubicBezTo>
                  <a:pt x="3973751" y="1473580"/>
                  <a:pt x="3930437" y="1516941"/>
                  <a:pt x="3957403" y="1409075"/>
                </a:cubicBezTo>
                <a:cubicBezTo>
                  <a:pt x="3961235" y="1393746"/>
                  <a:pt x="3967396" y="1379095"/>
                  <a:pt x="3972393" y="1364105"/>
                </a:cubicBezTo>
                <a:cubicBezTo>
                  <a:pt x="3977390" y="1299148"/>
                  <a:pt x="3980900" y="1234059"/>
                  <a:pt x="3987383" y="1169233"/>
                </a:cubicBezTo>
                <a:cubicBezTo>
                  <a:pt x="3990899" y="1134076"/>
                  <a:pt x="3999023" y="1099475"/>
                  <a:pt x="4002373" y="1064302"/>
                </a:cubicBezTo>
                <a:cubicBezTo>
                  <a:pt x="4009022" y="994485"/>
                  <a:pt x="4009618" y="924143"/>
                  <a:pt x="4017363" y="854439"/>
                </a:cubicBezTo>
                <a:cubicBezTo>
                  <a:pt x="4021622" y="816107"/>
                  <a:pt x="4037010" y="785678"/>
                  <a:pt x="4047344" y="749508"/>
                </a:cubicBezTo>
                <a:cubicBezTo>
                  <a:pt x="4053004" y="729699"/>
                  <a:pt x="4049464" y="705635"/>
                  <a:pt x="4062334" y="689548"/>
                </a:cubicBezTo>
                <a:cubicBezTo>
                  <a:pt x="4072205" y="677209"/>
                  <a:pt x="4092111" y="678898"/>
                  <a:pt x="4107304" y="674557"/>
                </a:cubicBezTo>
                <a:cubicBezTo>
                  <a:pt x="4127113" y="668897"/>
                  <a:pt x="4147456" y="665227"/>
                  <a:pt x="4167265" y="659567"/>
                </a:cubicBezTo>
                <a:cubicBezTo>
                  <a:pt x="4182458" y="655226"/>
                  <a:pt x="4196811" y="648005"/>
                  <a:pt x="4212236" y="644577"/>
                </a:cubicBezTo>
                <a:cubicBezTo>
                  <a:pt x="4241906" y="637984"/>
                  <a:pt x="4272373" y="635548"/>
                  <a:pt x="4302177" y="629587"/>
                </a:cubicBezTo>
                <a:cubicBezTo>
                  <a:pt x="4322379" y="625547"/>
                  <a:pt x="4342150" y="619594"/>
                  <a:pt x="4362137" y="614597"/>
                </a:cubicBezTo>
                <a:cubicBezTo>
                  <a:pt x="4372131" y="604603"/>
                  <a:pt x="4379999" y="591888"/>
                  <a:pt x="4392118" y="584616"/>
                </a:cubicBezTo>
                <a:cubicBezTo>
                  <a:pt x="4405667" y="576486"/>
                  <a:pt x="4425915" y="580799"/>
                  <a:pt x="4437088" y="569626"/>
                </a:cubicBezTo>
                <a:cubicBezTo>
                  <a:pt x="4448261" y="558453"/>
                  <a:pt x="4447081" y="539646"/>
                  <a:pt x="4452078" y="524656"/>
                </a:cubicBezTo>
                <a:cubicBezTo>
                  <a:pt x="4447081" y="474689"/>
                  <a:pt x="4446342" y="424110"/>
                  <a:pt x="4437088" y="374754"/>
                </a:cubicBezTo>
                <a:cubicBezTo>
                  <a:pt x="4431264" y="343693"/>
                  <a:pt x="4412303" y="315985"/>
                  <a:pt x="4407108" y="284813"/>
                </a:cubicBezTo>
                <a:lnTo>
                  <a:pt x="4392118" y="194872"/>
                </a:lnTo>
                <a:cubicBezTo>
                  <a:pt x="4397115" y="149902"/>
                  <a:pt x="4390304" y="101972"/>
                  <a:pt x="4407108" y="59961"/>
                </a:cubicBezTo>
                <a:cubicBezTo>
                  <a:pt x="4412976" y="45290"/>
                  <a:pt x="4436885" y="49312"/>
                  <a:pt x="4452078" y="44971"/>
                </a:cubicBezTo>
                <a:cubicBezTo>
                  <a:pt x="4471887" y="39311"/>
                  <a:pt x="4491596" y="32535"/>
                  <a:pt x="4512039" y="29980"/>
                </a:cubicBezTo>
                <a:cubicBezTo>
                  <a:pt x="4661832" y="11255"/>
                  <a:pt x="4687736" y="14990"/>
                  <a:pt x="4826832" y="1499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1903751" y="2983043"/>
            <a:ext cx="3717561" cy="2998032"/>
          </a:xfrm>
          <a:custGeom>
            <a:avLst/>
            <a:gdLst>
              <a:gd name="connsiteX0" fmla="*/ 0 w 3717561"/>
              <a:gd name="connsiteY0" fmla="*/ 59960 h 2998032"/>
              <a:gd name="connsiteX1" fmla="*/ 14990 w 3717561"/>
              <a:gd name="connsiteY1" fmla="*/ 524655 h 2998032"/>
              <a:gd name="connsiteX2" fmla="*/ 44970 w 3717561"/>
              <a:gd name="connsiteY2" fmla="*/ 689547 h 2998032"/>
              <a:gd name="connsiteX3" fmla="*/ 74951 w 3717561"/>
              <a:gd name="connsiteY3" fmla="*/ 884419 h 2998032"/>
              <a:gd name="connsiteX4" fmla="*/ 104931 w 3717561"/>
              <a:gd name="connsiteY4" fmla="*/ 1019331 h 2998032"/>
              <a:gd name="connsiteX5" fmla="*/ 134911 w 3717561"/>
              <a:gd name="connsiteY5" fmla="*/ 1154242 h 2998032"/>
              <a:gd name="connsiteX6" fmla="*/ 149902 w 3717561"/>
              <a:gd name="connsiteY6" fmla="*/ 1229193 h 2998032"/>
              <a:gd name="connsiteX7" fmla="*/ 179882 w 3717561"/>
              <a:gd name="connsiteY7" fmla="*/ 1289154 h 2998032"/>
              <a:gd name="connsiteX8" fmla="*/ 209862 w 3717561"/>
              <a:gd name="connsiteY8" fmla="*/ 1379095 h 2998032"/>
              <a:gd name="connsiteX9" fmla="*/ 224852 w 3717561"/>
              <a:gd name="connsiteY9" fmla="*/ 1424065 h 2998032"/>
              <a:gd name="connsiteX10" fmla="*/ 254833 w 3717561"/>
              <a:gd name="connsiteY10" fmla="*/ 1469036 h 2998032"/>
              <a:gd name="connsiteX11" fmla="*/ 299803 w 3717561"/>
              <a:gd name="connsiteY11" fmla="*/ 1543987 h 2998032"/>
              <a:gd name="connsiteX12" fmla="*/ 314793 w 3717561"/>
              <a:gd name="connsiteY12" fmla="*/ 1588957 h 2998032"/>
              <a:gd name="connsiteX13" fmla="*/ 344774 w 3717561"/>
              <a:gd name="connsiteY13" fmla="*/ 1633927 h 2998032"/>
              <a:gd name="connsiteX14" fmla="*/ 389744 w 3717561"/>
              <a:gd name="connsiteY14" fmla="*/ 1723868 h 2998032"/>
              <a:gd name="connsiteX15" fmla="*/ 434715 w 3717561"/>
              <a:gd name="connsiteY15" fmla="*/ 1813809 h 2998032"/>
              <a:gd name="connsiteX16" fmla="*/ 464695 w 3717561"/>
              <a:gd name="connsiteY16" fmla="*/ 1903750 h 2998032"/>
              <a:gd name="connsiteX17" fmla="*/ 524656 w 3717561"/>
              <a:gd name="connsiteY17" fmla="*/ 1993691 h 2998032"/>
              <a:gd name="connsiteX18" fmla="*/ 554636 w 3717561"/>
              <a:gd name="connsiteY18" fmla="*/ 2038662 h 2998032"/>
              <a:gd name="connsiteX19" fmla="*/ 614597 w 3717561"/>
              <a:gd name="connsiteY19" fmla="*/ 2128603 h 2998032"/>
              <a:gd name="connsiteX20" fmla="*/ 644577 w 3717561"/>
              <a:gd name="connsiteY20" fmla="*/ 2263514 h 2998032"/>
              <a:gd name="connsiteX21" fmla="*/ 674557 w 3717561"/>
              <a:gd name="connsiteY21" fmla="*/ 2293495 h 2998032"/>
              <a:gd name="connsiteX22" fmla="*/ 719528 w 3717561"/>
              <a:gd name="connsiteY22" fmla="*/ 2368446 h 2998032"/>
              <a:gd name="connsiteX23" fmla="*/ 779489 w 3717561"/>
              <a:gd name="connsiteY23" fmla="*/ 2458387 h 2998032"/>
              <a:gd name="connsiteX24" fmla="*/ 809469 w 3717561"/>
              <a:gd name="connsiteY24" fmla="*/ 2548327 h 2998032"/>
              <a:gd name="connsiteX25" fmla="*/ 929390 w 3717561"/>
              <a:gd name="connsiteY25" fmla="*/ 2638268 h 2998032"/>
              <a:gd name="connsiteX26" fmla="*/ 974361 w 3717561"/>
              <a:gd name="connsiteY26" fmla="*/ 2653259 h 2998032"/>
              <a:gd name="connsiteX27" fmla="*/ 1019331 w 3717561"/>
              <a:gd name="connsiteY27" fmla="*/ 2683239 h 2998032"/>
              <a:gd name="connsiteX28" fmla="*/ 1094282 w 3717561"/>
              <a:gd name="connsiteY28" fmla="*/ 2758190 h 2998032"/>
              <a:gd name="connsiteX29" fmla="*/ 1154243 w 3717561"/>
              <a:gd name="connsiteY29" fmla="*/ 2788170 h 2998032"/>
              <a:gd name="connsiteX30" fmla="*/ 1244184 w 3717561"/>
              <a:gd name="connsiteY30" fmla="*/ 2848131 h 2998032"/>
              <a:gd name="connsiteX31" fmla="*/ 1334125 w 3717561"/>
              <a:gd name="connsiteY31" fmla="*/ 2878111 h 2998032"/>
              <a:gd name="connsiteX32" fmla="*/ 1379095 w 3717561"/>
              <a:gd name="connsiteY32" fmla="*/ 2908091 h 2998032"/>
              <a:gd name="connsiteX33" fmla="*/ 1484026 w 3717561"/>
              <a:gd name="connsiteY33" fmla="*/ 2938072 h 2998032"/>
              <a:gd name="connsiteX34" fmla="*/ 1558977 w 3717561"/>
              <a:gd name="connsiteY34" fmla="*/ 2968052 h 2998032"/>
              <a:gd name="connsiteX35" fmla="*/ 1678898 w 3717561"/>
              <a:gd name="connsiteY35" fmla="*/ 2983042 h 2998032"/>
              <a:gd name="connsiteX36" fmla="*/ 1753849 w 3717561"/>
              <a:gd name="connsiteY36" fmla="*/ 2998032 h 2998032"/>
              <a:gd name="connsiteX37" fmla="*/ 2128603 w 3717561"/>
              <a:gd name="connsiteY37" fmla="*/ 2983042 h 2998032"/>
              <a:gd name="connsiteX38" fmla="*/ 2218544 w 3717561"/>
              <a:gd name="connsiteY38" fmla="*/ 2953062 h 2998032"/>
              <a:gd name="connsiteX39" fmla="*/ 2263515 w 3717561"/>
              <a:gd name="connsiteY39" fmla="*/ 2938072 h 2998032"/>
              <a:gd name="connsiteX40" fmla="*/ 2398426 w 3717561"/>
              <a:gd name="connsiteY40" fmla="*/ 2878111 h 2998032"/>
              <a:gd name="connsiteX41" fmla="*/ 2443397 w 3717561"/>
              <a:gd name="connsiteY41" fmla="*/ 2863121 h 2998032"/>
              <a:gd name="connsiteX42" fmla="*/ 2488367 w 3717561"/>
              <a:gd name="connsiteY42" fmla="*/ 2848131 h 2998032"/>
              <a:gd name="connsiteX43" fmla="*/ 2533338 w 3717561"/>
              <a:gd name="connsiteY43" fmla="*/ 2803160 h 2998032"/>
              <a:gd name="connsiteX44" fmla="*/ 2638269 w 3717561"/>
              <a:gd name="connsiteY44" fmla="*/ 2758190 h 2998032"/>
              <a:gd name="connsiteX45" fmla="*/ 2683239 w 3717561"/>
              <a:gd name="connsiteY45" fmla="*/ 2728209 h 2998032"/>
              <a:gd name="connsiteX46" fmla="*/ 2773180 w 3717561"/>
              <a:gd name="connsiteY46" fmla="*/ 2683239 h 2998032"/>
              <a:gd name="connsiteX47" fmla="*/ 2863121 w 3717561"/>
              <a:gd name="connsiteY47" fmla="*/ 2608288 h 2998032"/>
              <a:gd name="connsiteX48" fmla="*/ 2878111 w 3717561"/>
              <a:gd name="connsiteY48" fmla="*/ 2563318 h 2998032"/>
              <a:gd name="connsiteX49" fmla="*/ 2908092 w 3717561"/>
              <a:gd name="connsiteY49" fmla="*/ 2533337 h 2998032"/>
              <a:gd name="connsiteX50" fmla="*/ 2953062 w 3717561"/>
              <a:gd name="connsiteY50" fmla="*/ 2503357 h 2998032"/>
              <a:gd name="connsiteX51" fmla="*/ 3028013 w 3717561"/>
              <a:gd name="connsiteY51" fmla="*/ 2428406 h 2998032"/>
              <a:gd name="connsiteX52" fmla="*/ 3072984 w 3717561"/>
              <a:gd name="connsiteY52" fmla="*/ 2383436 h 2998032"/>
              <a:gd name="connsiteX53" fmla="*/ 3102964 w 3717561"/>
              <a:gd name="connsiteY53" fmla="*/ 2353455 h 2998032"/>
              <a:gd name="connsiteX54" fmla="*/ 3132944 w 3717561"/>
              <a:gd name="connsiteY54" fmla="*/ 2308485 h 2998032"/>
              <a:gd name="connsiteX55" fmla="*/ 3147934 w 3717561"/>
              <a:gd name="connsiteY55" fmla="*/ 2263514 h 2998032"/>
              <a:gd name="connsiteX56" fmla="*/ 3177915 w 3717561"/>
              <a:gd name="connsiteY56" fmla="*/ 2233534 h 2998032"/>
              <a:gd name="connsiteX57" fmla="*/ 3192905 w 3717561"/>
              <a:gd name="connsiteY57" fmla="*/ 2173573 h 2998032"/>
              <a:gd name="connsiteX58" fmla="*/ 3222885 w 3717561"/>
              <a:gd name="connsiteY58" fmla="*/ 2083632 h 2998032"/>
              <a:gd name="connsiteX59" fmla="*/ 3237875 w 3717561"/>
              <a:gd name="connsiteY59" fmla="*/ 2038662 h 2998032"/>
              <a:gd name="connsiteX60" fmla="*/ 3267856 w 3717561"/>
              <a:gd name="connsiteY60" fmla="*/ 1978701 h 2998032"/>
              <a:gd name="connsiteX61" fmla="*/ 3312826 w 3717561"/>
              <a:gd name="connsiteY61" fmla="*/ 1873770 h 2998032"/>
              <a:gd name="connsiteX62" fmla="*/ 3357797 w 3717561"/>
              <a:gd name="connsiteY62" fmla="*/ 1723868 h 2998032"/>
              <a:gd name="connsiteX63" fmla="*/ 3417757 w 3717561"/>
              <a:gd name="connsiteY63" fmla="*/ 1618937 h 2998032"/>
              <a:gd name="connsiteX64" fmla="*/ 3477718 w 3717561"/>
              <a:gd name="connsiteY64" fmla="*/ 1424065 h 2998032"/>
              <a:gd name="connsiteX65" fmla="*/ 3492708 w 3717561"/>
              <a:gd name="connsiteY65" fmla="*/ 1364105 h 2998032"/>
              <a:gd name="connsiteX66" fmla="*/ 3522689 w 3717561"/>
              <a:gd name="connsiteY66" fmla="*/ 1274164 h 2998032"/>
              <a:gd name="connsiteX67" fmla="*/ 3537679 w 3717561"/>
              <a:gd name="connsiteY67" fmla="*/ 1229193 h 2998032"/>
              <a:gd name="connsiteX68" fmla="*/ 3567659 w 3717561"/>
              <a:gd name="connsiteY68" fmla="*/ 1124262 h 2998032"/>
              <a:gd name="connsiteX69" fmla="*/ 3597639 w 3717561"/>
              <a:gd name="connsiteY69" fmla="*/ 989350 h 2998032"/>
              <a:gd name="connsiteX70" fmla="*/ 3612629 w 3717561"/>
              <a:gd name="connsiteY70" fmla="*/ 929390 h 2998032"/>
              <a:gd name="connsiteX71" fmla="*/ 3642610 w 3717561"/>
              <a:gd name="connsiteY71" fmla="*/ 479685 h 2998032"/>
              <a:gd name="connsiteX72" fmla="*/ 3657600 w 3717561"/>
              <a:gd name="connsiteY72" fmla="*/ 314793 h 2998032"/>
              <a:gd name="connsiteX73" fmla="*/ 3672590 w 3717561"/>
              <a:gd name="connsiteY73" fmla="*/ 254832 h 2998032"/>
              <a:gd name="connsiteX74" fmla="*/ 3687580 w 3717561"/>
              <a:gd name="connsiteY74" fmla="*/ 149901 h 2998032"/>
              <a:gd name="connsiteX75" fmla="*/ 3702570 w 3717561"/>
              <a:gd name="connsiteY75" fmla="*/ 59960 h 2998032"/>
              <a:gd name="connsiteX76" fmla="*/ 3717561 w 3717561"/>
              <a:gd name="connsiteY76" fmla="*/ 0 h 2998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717561" h="2998032">
                <a:moveTo>
                  <a:pt x="0" y="59960"/>
                </a:moveTo>
                <a:cubicBezTo>
                  <a:pt x="4997" y="214858"/>
                  <a:pt x="6625" y="369902"/>
                  <a:pt x="14990" y="524655"/>
                </a:cubicBezTo>
                <a:cubicBezTo>
                  <a:pt x="16989" y="561642"/>
                  <a:pt x="38420" y="650250"/>
                  <a:pt x="44970" y="689547"/>
                </a:cubicBezTo>
                <a:cubicBezTo>
                  <a:pt x="59365" y="775917"/>
                  <a:pt x="58363" y="801477"/>
                  <a:pt x="74951" y="884419"/>
                </a:cubicBezTo>
                <a:cubicBezTo>
                  <a:pt x="123071" y="1125021"/>
                  <a:pt x="52571" y="731349"/>
                  <a:pt x="104931" y="1019331"/>
                </a:cubicBezTo>
                <a:cubicBezTo>
                  <a:pt x="159922" y="1321785"/>
                  <a:pt x="90865" y="978061"/>
                  <a:pt x="134911" y="1154242"/>
                </a:cubicBezTo>
                <a:cubicBezTo>
                  <a:pt x="141091" y="1178960"/>
                  <a:pt x="141845" y="1205022"/>
                  <a:pt x="149902" y="1229193"/>
                </a:cubicBezTo>
                <a:cubicBezTo>
                  <a:pt x="156968" y="1250392"/>
                  <a:pt x="171583" y="1268406"/>
                  <a:pt x="179882" y="1289154"/>
                </a:cubicBezTo>
                <a:cubicBezTo>
                  <a:pt x="191619" y="1318496"/>
                  <a:pt x="199869" y="1349115"/>
                  <a:pt x="209862" y="1379095"/>
                </a:cubicBezTo>
                <a:cubicBezTo>
                  <a:pt x="214859" y="1394085"/>
                  <a:pt x="216087" y="1410918"/>
                  <a:pt x="224852" y="1424065"/>
                </a:cubicBezTo>
                <a:lnTo>
                  <a:pt x="254833" y="1469036"/>
                </a:lnTo>
                <a:cubicBezTo>
                  <a:pt x="297297" y="1596428"/>
                  <a:pt x="238074" y="1441104"/>
                  <a:pt x="299803" y="1543987"/>
                </a:cubicBezTo>
                <a:cubicBezTo>
                  <a:pt x="307932" y="1557536"/>
                  <a:pt x="307727" y="1574824"/>
                  <a:pt x="314793" y="1588957"/>
                </a:cubicBezTo>
                <a:cubicBezTo>
                  <a:pt x="322850" y="1605071"/>
                  <a:pt x="334780" y="1618937"/>
                  <a:pt x="344774" y="1633927"/>
                </a:cubicBezTo>
                <a:cubicBezTo>
                  <a:pt x="382452" y="1746964"/>
                  <a:pt x="331627" y="1607632"/>
                  <a:pt x="389744" y="1723868"/>
                </a:cubicBezTo>
                <a:cubicBezTo>
                  <a:pt x="451801" y="1847983"/>
                  <a:pt x="348800" y="1684941"/>
                  <a:pt x="434715" y="1813809"/>
                </a:cubicBezTo>
                <a:cubicBezTo>
                  <a:pt x="444708" y="1843789"/>
                  <a:pt x="447165" y="1877456"/>
                  <a:pt x="464695" y="1903750"/>
                </a:cubicBezTo>
                <a:lnTo>
                  <a:pt x="524656" y="1993691"/>
                </a:lnTo>
                <a:cubicBezTo>
                  <a:pt x="534649" y="2008681"/>
                  <a:pt x="548939" y="2021571"/>
                  <a:pt x="554636" y="2038662"/>
                </a:cubicBezTo>
                <a:cubicBezTo>
                  <a:pt x="576330" y="2103744"/>
                  <a:pt x="558453" y="2072459"/>
                  <a:pt x="614597" y="2128603"/>
                </a:cubicBezTo>
                <a:cubicBezTo>
                  <a:pt x="617624" y="2146767"/>
                  <a:pt x="627545" y="2235127"/>
                  <a:pt x="644577" y="2263514"/>
                </a:cubicBezTo>
                <a:cubicBezTo>
                  <a:pt x="651848" y="2275633"/>
                  <a:pt x="664564" y="2283501"/>
                  <a:pt x="674557" y="2293495"/>
                </a:cubicBezTo>
                <a:cubicBezTo>
                  <a:pt x="703220" y="2379478"/>
                  <a:pt x="670144" y="2302601"/>
                  <a:pt x="719528" y="2368446"/>
                </a:cubicBezTo>
                <a:cubicBezTo>
                  <a:pt x="741147" y="2397272"/>
                  <a:pt x="779489" y="2458387"/>
                  <a:pt x="779489" y="2458387"/>
                </a:cubicBezTo>
                <a:cubicBezTo>
                  <a:pt x="789482" y="2488367"/>
                  <a:pt x="787124" y="2525981"/>
                  <a:pt x="809469" y="2548327"/>
                </a:cubicBezTo>
                <a:cubicBezTo>
                  <a:pt x="844983" y="2583843"/>
                  <a:pt x="878535" y="2621316"/>
                  <a:pt x="929390" y="2638268"/>
                </a:cubicBezTo>
                <a:cubicBezTo>
                  <a:pt x="944380" y="2643265"/>
                  <a:pt x="960228" y="2646192"/>
                  <a:pt x="974361" y="2653259"/>
                </a:cubicBezTo>
                <a:cubicBezTo>
                  <a:pt x="990475" y="2661316"/>
                  <a:pt x="1005773" y="2671376"/>
                  <a:pt x="1019331" y="2683239"/>
                </a:cubicBezTo>
                <a:cubicBezTo>
                  <a:pt x="1045921" y="2706505"/>
                  <a:pt x="1062680" y="2742389"/>
                  <a:pt x="1094282" y="2758190"/>
                </a:cubicBezTo>
                <a:cubicBezTo>
                  <a:pt x="1114269" y="2768183"/>
                  <a:pt x="1135081" y="2776673"/>
                  <a:pt x="1154243" y="2788170"/>
                </a:cubicBezTo>
                <a:cubicBezTo>
                  <a:pt x="1185140" y="2806708"/>
                  <a:pt x="1210001" y="2836737"/>
                  <a:pt x="1244184" y="2848131"/>
                </a:cubicBezTo>
                <a:lnTo>
                  <a:pt x="1334125" y="2878111"/>
                </a:lnTo>
                <a:cubicBezTo>
                  <a:pt x="1349115" y="2888104"/>
                  <a:pt x="1362981" y="2900034"/>
                  <a:pt x="1379095" y="2908091"/>
                </a:cubicBezTo>
                <a:cubicBezTo>
                  <a:pt x="1407972" y="2922530"/>
                  <a:pt x="1455202" y="2928464"/>
                  <a:pt x="1484026" y="2938072"/>
                </a:cubicBezTo>
                <a:cubicBezTo>
                  <a:pt x="1509553" y="2946581"/>
                  <a:pt x="1532758" y="2962001"/>
                  <a:pt x="1558977" y="2968052"/>
                </a:cubicBezTo>
                <a:cubicBezTo>
                  <a:pt x="1598230" y="2977110"/>
                  <a:pt x="1639082" y="2976916"/>
                  <a:pt x="1678898" y="2983042"/>
                </a:cubicBezTo>
                <a:cubicBezTo>
                  <a:pt x="1704080" y="2986916"/>
                  <a:pt x="1728865" y="2993035"/>
                  <a:pt x="1753849" y="2998032"/>
                </a:cubicBezTo>
                <a:cubicBezTo>
                  <a:pt x="1878767" y="2993035"/>
                  <a:pt x="2004166" y="2995084"/>
                  <a:pt x="2128603" y="2983042"/>
                </a:cubicBezTo>
                <a:cubicBezTo>
                  <a:pt x="2160058" y="2979998"/>
                  <a:pt x="2188564" y="2963055"/>
                  <a:pt x="2218544" y="2953062"/>
                </a:cubicBezTo>
                <a:lnTo>
                  <a:pt x="2263515" y="2938072"/>
                </a:lnTo>
                <a:cubicBezTo>
                  <a:pt x="2334779" y="2890561"/>
                  <a:pt x="2291394" y="2913788"/>
                  <a:pt x="2398426" y="2878111"/>
                </a:cubicBezTo>
                <a:lnTo>
                  <a:pt x="2443397" y="2863121"/>
                </a:lnTo>
                <a:lnTo>
                  <a:pt x="2488367" y="2848131"/>
                </a:lnTo>
                <a:cubicBezTo>
                  <a:pt x="2503357" y="2833141"/>
                  <a:pt x="2516087" y="2815482"/>
                  <a:pt x="2533338" y="2803160"/>
                </a:cubicBezTo>
                <a:cubicBezTo>
                  <a:pt x="2565754" y="2780005"/>
                  <a:pt x="2601569" y="2770423"/>
                  <a:pt x="2638269" y="2758190"/>
                </a:cubicBezTo>
                <a:cubicBezTo>
                  <a:pt x="2653259" y="2748196"/>
                  <a:pt x="2667125" y="2736266"/>
                  <a:pt x="2683239" y="2728209"/>
                </a:cubicBezTo>
                <a:cubicBezTo>
                  <a:pt x="2807370" y="2666143"/>
                  <a:pt x="2644294" y="2769163"/>
                  <a:pt x="2773180" y="2683239"/>
                </a:cubicBezTo>
                <a:cubicBezTo>
                  <a:pt x="2876893" y="2527671"/>
                  <a:pt x="2710970" y="2760439"/>
                  <a:pt x="2863121" y="2608288"/>
                </a:cubicBezTo>
                <a:cubicBezTo>
                  <a:pt x="2874294" y="2597115"/>
                  <a:pt x="2869981" y="2576867"/>
                  <a:pt x="2878111" y="2563318"/>
                </a:cubicBezTo>
                <a:cubicBezTo>
                  <a:pt x="2885383" y="2551199"/>
                  <a:pt x="2897056" y="2542166"/>
                  <a:pt x="2908092" y="2533337"/>
                </a:cubicBezTo>
                <a:cubicBezTo>
                  <a:pt x="2922160" y="2522083"/>
                  <a:pt x="2939504" y="2515220"/>
                  <a:pt x="2953062" y="2503357"/>
                </a:cubicBezTo>
                <a:cubicBezTo>
                  <a:pt x="2979652" y="2480091"/>
                  <a:pt x="3003029" y="2453390"/>
                  <a:pt x="3028013" y="2428406"/>
                </a:cubicBezTo>
                <a:lnTo>
                  <a:pt x="3072984" y="2383436"/>
                </a:lnTo>
                <a:cubicBezTo>
                  <a:pt x="3082978" y="2373442"/>
                  <a:pt x="3095124" y="2365214"/>
                  <a:pt x="3102964" y="2353455"/>
                </a:cubicBezTo>
                <a:lnTo>
                  <a:pt x="3132944" y="2308485"/>
                </a:lnTo>
                <a:cubicBezTo>
                  <a:pt x="3137941" y="2293495"/>
                  <a:pt x="3139804" y="2277063"/>
                  <a:pt x="3147934" y="2263514"/>
                </a:cubicBezTo>
                <a:cubicBezTo>
                  <a:pt x="3155205" y="2251395"/>
                  <a:pt x="3171594" y="2246175"/>
                  <a:pt x="3177915" y="2233534"/>
                </a:cubicBezTo>
                <a:cubicBezTo>
                  <a:pt x="3187129" y="2215107"/>
                  <a:pt x="3186985" y="2193306"/>
                  <a:pt x="3192905" y="2173573"/>
                </a:cubicBezTo>
                <a:cubicBezTo>
                  <a:pt x="3201986" y="2143304"/>
                  <a:pt x="3212892" y="2113612"/>
                  <a:pt x="3222885" y="2083632"/>
                </a:cubicBezTo>
                <a:cubicBezTo>
                  <a:pt x="3227882" y="2068642"/>
                  <a:pt x="3230809" y="2052795"/>
                  <a:pt x="3237875" y="2038662"/>
                </a:cubicBezTo>
                <a:lnTo>
                  <a:pt x="3267856" y="1978701"/>
                </a:lnTo>
                <a:cubicBezTo>
                  <a:pt x="3310892" y="1806558"/>
                  <a:pt x="3250714" y="2018701"/>
                  <a:pt x="3312826" y="1873770"/>
                </a:cubicBezTo>
                <a:cubicBezTo>
                  <a:pt x="3377376" y="1723150"/>
                  <a:pt x="3257036" y="1925389"/>
                  <a:pt x="3357797" y="1723868"/>
                </a:cubicBezTo>
                <a:cubicBezTo>
                  <a:pt x="3395834" y="1647794"/>
                  <a:pt x="3375382" y="1682501"/>
                  <a:pt x="3417757" y="1618937"/>
                </a:cubicBezTo>
                <a:cubicBezTo>
                  <a:pt x="3445578" y="1396382"/>
                  <a:pt x="3405357" y="1586880"/>
                  <a:pt x="3477718" y="1424065"/>
                </a:cubicBezTo>
                <a:cubicBezTo>
                  <a:pt x="3486085" y="1405239"/>
                  <a:pt x="3486788" y="1383838"/>
                  <a:pt x="3492708" y="1364105"/>
                </a:cubicBezTo>
                <a:cubicBezTo>
                  <a:pt x="3501789" y="1333836"/>
                  <a:pt x="3512695" y="1304144"/>
                  <a:pt x="3522689" y="1274164"/>
                </a:cubicBezTo>
                <a:cubicBezTo>
                  <a:pt x="3527686" y="1259174"/>
                  <a:pt x="3533847" y="1244522"/>
                  <a:pt x="3537679" y="1229193"/>
                </a:cubicBezTo>
                <a:cubicBezTo>
                  <a:pt x="3584541" y="1041743"/>
                  <a:pt x="3524649" y="1274798"/>
                  <a:pt x="3567659" y="1124262"/>
                </a:cubicBezTo>
                <a:cubicBezTo>
                  <a:pt x="3585938" y="1060287"/>
                  <a:pt x="3582184" y="1058900"/>
                  <a:pt x="3597639" y="989350"/>
                </a:cubicBezTo>
                <a:cubicBezTo>
                  <a:pt x="3602108" y="969239"/>
                  <a:pt x="3607632" y="949377"/>
                  <a:pt x="3612629" y="929390"/>
                </a:cubicBezTo>
                <a:cubicBezTo>
                  <a:pt x="3621861" y="781691"/>
                  <a:pt x="3630786" y="627491"/>
                  <a:pt x="3642610" y="479685"/>
                </a:cubicBezTo>
                <a:cubicBezTo>
                  <a:pt x="3647011" y="424670"/>
                  <a:pt x="3650306" y="369500"/>
                  <a:pt x="3657600" y="314793"/>
                </a:cubicBezTo>
                <a:cubicBezTo>
                  <a:pt x="3660323" y="294372"/>
                  <a:pt x="3668905" y="275102"/>
                  <a:pt x="3672590" y="254832"/>
                </a:cubicBezTo>
                <a:cubicBezTo>
                  <a:pt x="3678910" y="220070"/>
                  <a:pt x="3682208" y="184822"/>
                  <a:pt x="3687580" y="149901"/>
                </a:cubicBezTo>
                <a:cubicBezTo>
                  <a:pt x="3692202" y="119861"/>
                  <a:pt x="3696609" y="89764"/>
                  <a:pt x="3702570" y="59960"/>
                </a:cubicBezTo>
                <a:cubicBezTo>
                  <a:pt x="3706610" y="39758"/>
                  <a:pt x="3717561" y="0"/>
                  <a:pt x="3717561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10538085" y="1289154"/>
            <a:ext cx="1424066" cy="1350168"/>
          </a:xfrm>
          <a:custGeom>
            <a:avLst/>
            <a:gdLst>
              <a:gd name="connsiteX0" fmla="*/ 0 w 1424066"/>
              <a:gd name="connsiteY0" fmla="*/ 0 h 1350168"/>
              <a:gd name="connsiteX1" fmla="*/ 14990 w 1424066"/>
              <a:gd name="connsiteY1" fmla="*/ 659567 h 1350168"/>
              <a:gd name="connsiteX2" fmla="*/ 29981 w 1424066"/>
              <a:gd name="connsiteY2" fmla="*/ 764498 h 1350168"/>
              <a:gd name="connsiteX3" fmla="*/ 44971 w 1424066"/>
              <a:gd name="connsiteY3" fmla="*/ 974361 h 1350168"/>
              <a:gd name="connsiteX4" fmla="*/ 59961 w 1424066"/>
              <a:gd name="connsiteY4" fmla="*/ 1244184 h 1350168"/>
              <a:gd name="connsiteX5" fmla="*/ 119922 w 1424066"/>
              <a:gd name="connsiteY5" fmla="*/ 1259174 h 1350168"/>
              <a:gd name="connsiteX6" fmla="*/ 194872 w 1424066"/>
              <a:gd name="connsiteY6" fmla="*/ 1274164 h 1350168"/>
              <a:gd name="connsiteX7" fmla="*/ 329784 w 1424066"/>
              <a:gd name="connsiteY7" fmla="*/ 1304144 h 1350168"/>
              <a:gd name="connsiteX8" fmla="*/ 1004341 w 1424066"/>
              <a:gd name="connsiteY8" fmla="*/ 1349115 h 1350168"/>
              <a:gd name="connsiteX9" fmla="*/ 1424066 w 1424066"/>
              <a:gd name="connsiteY9" fmla="*/ 1349115 h 135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24066" h="1350168">
                <a:moveTo>
                  <a:pt x="0" y="0"/>
                </a:moveTo>
                <a:cubicBezTo>
                  <a:pt x="4997" y="219856"/>
                  <a:pt x="6372" y="439823"/>
                  <a:pt x="14990" y="659567"/>
                </a:cubicBezTo>
                <a:cubicBezTo>
                  <a:pt x="16375" y="694872"/>
                  <a:pt x="26631" y="729325"/>
                  <a:pt x="29981" y="764498"/>
                </a:cubicBezTo>
                <a:cubicBezTo>
                  <a:pt x="36630" y="834315"/>
                  <a:pt x="40596" y="904365"/>
                  <a:pt x="44971" y="974361"/>
                </a:cubicBezTo>
                <a:cubicBezTo>
                  <a:pt x="50590" y="1064265"/>
                  <a:pt x="37036" y="1157070"/>
                  <a:pt x="59961" y="1244184"/>
                </a:cubicBezTo>
                <a:cubicBezTo>
                  <a:pt x="65204" y="1264108"/>
                  <a:pt x="99810" y="1254705"/>
                  <a:pt x="119922" y="1259174"/>
                </a:cubicBezTo>
                <a:cubicBezTo>
                  <a:pt x="144793" y="1264701"/>
                  <a:pt x="170155" y="1267985"/>
                  <a:pt x="194872" y="1274164"/>
                </a:cubicBezTo>
                <a:cubicBezTo>
                  <a:pt x="321038" y="1305705"/>
                  <a:pt x="123540" y="1273207"/>
                  <a:pt x="329784" y="1304144"/>
                </a:cubicBezTo>
                <a:cubicBezTo>
                  <a:pt x="645485" y="1351500"/>
                  <a:pt x="573375" y="1341811"/>
                  <a:pt x="1004341" y="1349115"/>
                </a:cubicBezTo>
                <a:cubicBezTo>
                  <a:pt x="1144229" y="1351486"/>
                  <a:pt x="1284158" y="1349115"/>
                  <a:pt x="1424066" y="134911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10732957" y="1379095"/>
            <a:ext cx="1049312" cy="1064302"/>
          </a:xfrm>
          <a:custGeom>
            <a:avLst/>
            <a:gdLst>
              <a:gd name="connsiteX0" fmla="*/ 1049312 w 1049312"/>
              <a:gd name="connsiteY0" fmla="*/ 0 h 1064302"/>
              <a:gd name="connsiteX1" fmla="*/ 704538 w 1049312"/>
              <a:gd name="connsiteY1" fmla="*/ 14990 h 1064302"/>
              <a:gd name="connsiteX2" fmla="*/ 614597 w 1049312"/>
              <a:gd name="connsiteY2" fmla="*/ 44971 h 1064302"/>
              <a:gd name="connsiteX3" fmla="*/ 599607 w 1049312"/>
              <a:gd name="connsiteY3" fmla="*/ 89941 h 1064302"/>
              <a:gd name="connsiteX4" fmla="*/ 569627 w 1049312"/>
              <a:gd name="connsiteY4" fmla="*/ 134912 h 1064302"/>
              <a:gd name="connsiteX5" fmla="*/ 539646 w 1049312"/>
              <a:gd name="connsiteY5" fmla="*/ 224853 h 1064302"/>
              <a:gd name="connsiteX6" fmla="*/ 479686 w 1049312"/>
              <a:gd name="connsiteY6" fmla="*/ 734518 h 1064302"/>
              <a:gd name="connsiteX7" fmla="*/ 464695 w 1049312"/>
              <a:gd name="connsiteY7" fmla="*/ 779489 h 1064302"/>
              <a:gd name="connsiteX8" fmla="*/ 434715 w 1049312"/>
              <a:gd name="connsiteY8" fmla="*/ 824459 h 1064302"/>
              <a:gd name="connsiteX9" fmla="*/ 389745 w 1049312"/>
              <a:gd name="connsiteY9" fmla="*/ 914400 h 1064302"/>
              <a:gd name="connsiteX10" fmla="*/ 344774 w 1049312"/>
              <a:gd name="connsiteY10" fmla="*/ 929390 h 1064302"/>
              <a:gd name="connsiteX11" fmla="*/ 224853 w 1049312"/>
              <a:gd name="connsiteY11" fmla="*/ 989351 h 1064302"/>
              <a:gd name="connsiteX12" fmla="*/ 179882 w 1049312"/>
              <a:gd name="connsiteY12" fmla="*/ 1004341 h 1064302"/>
              <a:gd name="connsiteX13" fmla="*/ 134912 w 1049312"/>
              <a:gd name="connsiteY13" fmla="*/ 1019331 h 1064302"/>
              <a:gd name="connsiteX14" fmla="*/ 29981 w 1049312"/>
              <a:gd name="connsiteY14" fmla="*/ 1049312 h 1064302"/>
              <a:gd name="connsiteX15" fmla="*/ 0 w 1049312"/>
              <a:gd name="connsiteY15" fmla="*/ 1064302 h 1064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49312" h="1064302">
                <a:moveTo>
                  <a:pt x="1049312" y="0"/>
                </a:moveTo>
                <a:cubicBezTo>
                  <a:pt x="934387" y="4997"/>
                  <a:pt x="818961" y="3153"/>
                  <a:pt x="704538" y="14990"/>
                </a:cubicBezTo>
                <a:cubicBezTo>
                  <a:pt x="673104" y="18242"/>
                  <a:pt x="614597" y="44971"/>
                  <a:pt x="614597" y="44971"/>
                </a:cubicBezTo>
                <a:cubicBezTo>
                  <a:pt x="609600" y="59961"/>
                  <a:pt x="606673" y="75808"/>
                  <a:pt x="599607" y="89941"/>
                </a:cubicBezTo>
                <a:cubicBezTo>
                  <a:pt x="591550" y="106055"/>
                  <a:pt x="576944" y="118449"/>
                  <a:pt x="569627" y="134912"/>
                </a:cubicBezTo>
                <a:cubicBezTo>
                  <a:pt x="556792" y="163790"/>
                  <a:pt x="539646" y="224853"/>
                  <a:pt x="539646" y="224853"/>
                </a:cubicBezTo>
                <a:cubicBezTo>
                  <a:pt x="507416" y="676075"/>
                  <a:pt x="554021" y="511516"/>
                  <a:pt x="479686" y="734518"/>
                </a:cubicBezTo>
                <a:cubicBezTo>
                  <a:pt x="474689" y="749508"/>
                  <a:pt x="473460" y="766342"/>
                  <a:pt x="464695" y="779489"/>
                </a:cubicBezTo>
                <a:lnTo>
                  <a:pt x="434715" y="824459"/>
                </a:lnTo>
                <a:cubicBezTo>
                  <a:pt x="424840" y="854084"/>
                  <a:pt x="416162" y="893266"/>
                  <a:pt x="389745" y="914400"/>
                </a:cubicBezTo>
                <a:cubicBezTo>
                  <a:pt x="377406" y="924271"/>
                  <a:pt x="359764" y="924393"/>
                  <a:pt x="344774" y="929390"/>
                </a:cubicBezTo>
                <a:cubicBezTo>
                  <a:pt x="292448" y="981717"/>
                  <a:pt x="328202" y="954902"/>
                  <a:pt x="224853" y="989351"/>
                </a:cubicBezTo>
                <a:lnTo>
                  <a:pt x="179882" y="1004341"/>
                </a:lnTo>
                <a:cubicBezTo>
                  <a:pt x="164892" y="1009338"/>
                  <a:pt x="150241" y="1015499"/>
                  <a:pt x="134912" y="1019331"/>
                </a:cubicBezTo>
                <a:cubicBezTo>
                  <a:pt x="96996" y="1028810"/>
                  <a:pt x="65831" y="1034972"/>
                  <a:pt x="29981" y="1049312"/>
                </a:cubicBezTo>
                <a:cubicBezTo>
                  <a:pt x="19607" y="1053462"/>
                  <a:pt x="9994" y="1059305"/>
                  <a:pt x="0" y="106430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98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387874"/>
            <a:ext cx="5715000" cy="2514600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4302177" y="1708879"/>
            <a:ext cx="329784" cy="19487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644577" y="3267856"/>
            <a:ext cx="3057993" cy="2994011"/>
          </a:xfrm>
          <a:custGeom>
            <a:avLst/>
            <a:gdLst>
              <a:gd name="connsiteX0" fmla="*/ 104931 w 3057993"/>
              <a:gd name="connsiteY0" fmla="*/ 0 h 2994011"/>
              <a:gd name="connsiteX1" fmla="*/ 59961 w 3057993"/>
              <a:gd name="connsiteY1" fmla="*/ 164892 h 2994011"/>
              <a:gd name="connsiteX2" fmla="*/ 44971 w 3057993"/>
              <a:gd name="connsiteY2" fmla="*/ 209862 h 2994011"/>
              <a:gd name="connsiteX3" fmla="*/ 29980 w 3057993"/>
              <a:gd name="connsiteY3" fmla="*/ 1004341 h 2994011"/>
              <a:gd name="connsiteX4" fmla="*/ 0 w 3057993"/>
              <a:gd name="connsiteY4" fmla="*/ 1274164 h 2994011"/>
              <a:gd name="connsiteX5" fmla="*/ 14990 w 3057993"/>
              <a:gd name="connsiteY5" fmla="*/ 2353455 h 2994011"/>
              <a:gd name="connsiteX6" fmla="*/ 44971 w 3057993"/>
              <a:gd name="connsiteY6" fmla="*/ 2608288 h 2994011"/>
              <a:gd name="connsiteX7" fmla="*/ 74951 w 3057993"/>
              <a:gd name="connsiteY7" fmla="*/ 2818151 h 2994011"/>
              <a:gd name="connsiteX8" fmla="*/ 89941 w 3057993"/>
              <a:gd name="connsiteY8" fmla="*/ 2893101 h 2994011"/>
              <a:gd name="connsiteX9" fmla="*/ 149902 w 3057993"/>
              <a:gd name="connsiteY9" fmla="*/ 2908092 h 2994011"/>
              <a:gd name="connsiteX10" fmla="*/ 284813 w 3057993"/>
              <a:gd name="connsiteY10" fmla="*/ 2923082 h 2994011"/>
              <a:gd name="connsiteX11" fmla="*/ 344774 w 3057993"/>
              <a:gd name="connsiteY11" fmla="*/ 2938072 h 2994011"/>
              <a:gd name="connsiteX12" fmla="*/ 854439 w 3057993"/>
              <a:gd name="connsiteY12" fmla="*/ 2968052 h 2994011"/>
              <a:gd name="connsiteX13" fmla="*/ 1214203 w 3057993"/>
              <a:gd name="connsiteY13" fmla="*/ 2968052 h 2994011"/>
              <a:gd name="connsiteX14" fmla="*/ 1873771 w 3057993"/>
              <a:gd name="connsiteY14" fmla="*/ 2938072 h 2994011"/>
              <a:gd name="connsiteX15" fmla="*/ 2893102 w 3057993"/>
              <a:gd name="connsiteY15" fmla="*/ 2908092 h 2994011"/>
              <a:gd name="connsiteX16" fmla="*/ 2938072 w 3057993"/>
              <a:gd name="connsiteY16" fmla="*/ 2893101 h 2994011"/>
              <a:gd name="connsiteX17" fmla="*/ 3057993 w 3057993"/>
              <a:gd name="connsiteY17" fmla="*/ 2878111 h 2994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57993" h="2994011">
                <a:moveTo>
                  <a:pt x="104931" y="0"/>
                </a:moveTo>
                <a:cubicBezTo>
                  <a:pt x="83744" y="105938"/>
                  <a:pt x="97998" y="50781"/>
                  <a:pt x="59961" y="164892"/>
                </a:cubicBezTo>
                <a:lnTo>
                  <a:pt x="44971" y="209862"/>
                </a:lnTo>
                <a:cubicBezTo>
                  <a:pt x="39974" y="474688"/>
                  <a:pt x="37883" y="739585"/>
                  <a:pt x="29980" y="1004341"/>
                </a:cubicBezTo>
                <a:cubicBezTo>
                  <a:pt x="24401" y="1191237"/>
                  <a:pt x="28804" y="1158948"/>
                  <a:pt x="0" y="1274164"/>
                </a:cubicBezTo>
                <a:cubicBezTo>
                  <a:pt x="4997" y="1633928"/>
                  <a:pt x="6527" y="1993756"/>
                  <a:pt x="14990" y="2353455"/>
                </a:cubicBezTo>
                <a:cubicBezTo>
                  <a:pt x="18864" y="2518087"/>
                  <a:pt x="18193" y="2501182"/>
                  <a:pt x="44971" y="2608288"/>
                </a:cubicBezTo>
                <a:cubicBezTo>
                  <a:pt x="68031" y="2838889"/>
                  <a:pt x="45312" y="2684775"/>
                  <a:pt x="74951" y="2818151"/>
                </a:cubicBezTo>
                <a:cubicBezTo>
                  <a:pt x="80478" y="2843022"/>
                  <a:pt x="73630" y="2873528"/>
                  <a:pt x="89941" y="2893101"/>
                </a:cubicBezTo>
                <a:cubicBezTo>
                  <a:pt x="103130" y="2908928"/>
                  <a:pt x="129539" y="2904959"/>
                  <a:pt x="149902" y="2908092"/>
                </a:cubicBezTo>
                <a:cubicBezTo>
                  <a:pt x="194623" y="2914972"/>
                  <a:pt x="239843" y="2918085"/>
                  <a:pt x="284813" y="2923082"/>
                </a:cubicBezTo>
                <a:cubicBezTo>
                  <a:pt x="304800" y="2928079"/>
                  <a:pt x="324452" y="2934685"/>
                  <a:pt x="344774" y="2938072"/>
                </a:cubicBezTo>
                <a:cubicBezTo>
                  <a:pt x="512801" y="2966076"/>
                  <a:pt x="685531" y="2961556"/>
                  <a:pt x="854439" y="2968052"/>
                </a:cubicBezTo>
                <a:cubicBezTo>
                  <a:pt x="997857" y="3015857"/>
                  <a:pt x="891690" y="2986481"/>
                  <a:pt x="1214203" y="2968052"/>
                </a:cubicBezTo>
                <a:cubicBezTo>
                  <a:pt x="1789347" y="2935187"/>
                  <a:pt x="892727" y="2970773"/>
                  <a:pt x="1873771" y="2938072"/>
                </a:cubicBezTo>
                <a:cubicBezTo>
                  <a:pt x="2229121" y="2819622"/>
                  <a:pt x="1857240" y="2938559"/>
                  <a:pt x="2893102" y="2908092"/>
                </a:cubicBezTo>
                <a:cubicBezTo>
                  <a:pt x="2908896" y="2907627"/>
                  <a:pt x="2922526" y="2895928"/>
                  <a:pt x="2938072" y="2893101"/>
                </a:cubicBezTo>
                <a:cubicBezTo>
                  <a:pt x="2977707" y="2885894"/>
                  <a:pt x="3057993" y="2878111"/>
                  <a:pt x="3057993" y="287811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2083624" y="3387777"/>
            <a:ext cx="104943" cy="2788171"/>
          </a:xfrm>
          <a:custGeom>
            <a:avLst/>
            <a:gdLst>
              <a:gd name="connsiteX0" fmla="*/ 74960 w 104943"/>
              <a:gd name="connsiteY0" fmla="*/ 0 h 2788171"/>
              <a:gd name="connsiteX1" fmla="*/ 89950 w 104943"/>
              <a:gd name="connsiteY1" fmla="*/ 224853 h 2788171"/>
              <a:gd name="connsiteX2" fmla="*/ 104940 w 104943"/>
              <a:gd name="connsiteY2" fmla="*/ 284813 h 2788171"/>
              <a:gd name="connsiteX3" fmla="*/ 74960 w 104943"/>
              <a:gd name="connsiteY3" fmla="*/ 1454046 h 2788171"/>
              <a:gd name="connsiteX4" fmla="*/ 59969 w 104943"/>
              <a:gd name="connsiteY4" fmla="*/ 1918741 h 2788171"/>
              <a:gd name="connsiteX5" fmla="*/ 29989 w 104943"/>
              <a:gd name="connsiteY5" fmla="*/ 2398426 h 2788171"/>
              <a:gd name="connsiteX6" fmla="*/ 14999 w 104943"/>
              <a:gd name="connsiteY6" fmla="*/ 2593298 h 2788171"/>
              <a:gd name="connsiteX7" fmla="*/ 9 w 104943"/>
              <a:gd name="connsiteY7" fmla="*/ 2788171 h 2788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943" h="2788171">
                <a:moveTo>
                  <a:pt x="74960" y="0"/>
                </a:moveTo>
                <a:cubicBezTo>
                  <a:pt x="79957" y="74951"/>
                  <a:pt x="82086" y="150148"/>
                  <a:pt x="89950" y="224853"/>
                </a:cubicBezTo>
                <a:cubicBezTo>
                  <a:pt x="92107" y="245342"/>
                  <a:pt x="105191" y="264213"/>
                  <a:pt x="104940" y="284813"/>
                </a:cubicBezTo>
                <a:cubicBezTo>
                  <a:pt x="100186" y="674656"/>
                  <a:pt x="87531" y="1064376"/>
                  <a:pt x="74960" y="1454046"/>
                </a:cubicBezTo>
                <a:cubicBezTo>
                  <a:pt x="69963" y="1608944"/>
                  <a:pt x="67341" y="1763938"/>
                  <a:pt x="59969" y="1918741"/>
                </a:cubicBezTo>
                <a:cubicBezTo>
                  <a:pt x="52349" y="2078767"/>
                  <a:pt x="42276" y="2238691"/>
                  <a:pt x="29989" y="2398426"/>
                </a:cubicBezTo>
                <a:cubicBezTo>
                  <a:pt x="24992" y="2463383"/>
                  <a:pt x="20409" y="2528374"/>
                  <a:pt x="14999" y="2593298"/>
                </a:cubicBezTo>
                <a:cubicBezTo>
                  <a:pt x="-896" y="2784037"/>
                  <a:pt x="9" y="2700121"/>
                  <a:pt x="9" y="278817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2368446" y="3282846"/>
            <a:ext cx="2023672" cy="2863500"/>
          </a:xfrm>
          <a:custGeom>
            <a:avLst/>
            <a:gdLst>
              <a:gd name="connsiteX0" fmla="*/ 0 w 2023672"/>
              <a:gd name="connsiteY0" fmla="*/ 0 h 2863500"/>
              <a:gd name="connsiteX1" fmla="*/ 14990 w 2023672"/>
              <a:gd name="connsiteY1" fmla="*/ 614597 h 2863500"/>
              <a:gd name="connsiteX2" fmla="*/ 29980 w 2023672"/>
              <a:gd name="connsiteY2" fmla="*/ 1124262 h 2863500"/>
              <a:gd name="connsiteX3" fmla="*/ 59961 w 2023672"/>
              <a:gd name="connsiteY3" fmla="*/ 1349115 h 2863500"/>
              <a:gd name="connsiteX4" fmla="*/ 74951 w 2023672"/>
              <a:gd name="connsiteY4" fmla="*/ 1543987 h 2863500"/>
              <a:gd name="connsiteX5" fmla="*/ 104931 w 2023672"/>
              <a:gd name="connsiteY5" fmla="*/ 1693888 h 2863500"/>
              <a:gd name="connsiteX6" fmla="*/ 134911 w 2023672"/>
              <a:gd name="connsiteY6" fmla="*/ 1783829 h 2863500"/>
              <a:gd name="connsiteX7" fmla="*/ 164892 w 2023672"/>
              <a:gd name="connsiteY7" fmla="*/ 1828800 h 2863500"/>
              <a:gd name="connsiteX8" fmla="*/ 209862 w 2023672"/>
              <a:gd name="connsiteY8" fmla="*/ 1963711 h 2863500"/>
              <a:gd name="connsiteX9" fmla="*/ 224852 w 2023672"/>
              <a:gd name="connsiteY9" fmla="*/ 2008682 h 2863500"/>
              <a:gd name="connsiteX10" fmla="*/ 254833 w 2023672"/>
              <a:gd name="connsiteY10" fmla="*/ 2038662 h 2863500"/>
              <a:gd name="connsiteX11" fmla="*/ 269823 w 2023672"/>
              <a:gd name="connsiteY11" fmla="*/ 2083633 h 2863500"/>
              <a:gd name="connsiteX12" fmla="*/ 329784 w 2023672"/>
              <a:gd name="connsiteY12" fmla="*/ 2158584 h 2863500"/>
              <a:gd name="connsiteX13" fmla="*/ 374754 w 2023672"/>
              <a:gd name="connsiteY13" fmla="*/ 2248524 h 2863500"/>
              <a:gd name="connsiteX14" fmla="*/ 419724 w 2023672"/>
              <a:gd name="connsiteY14" fmla="*/ 2278505 h 2863500"/>
              <a:gd name="connsiteX15" fmla="*/ 494675 w 2023672"/>
              <a:gd name="connsiteY15" fmla="*/ 2323475 h 2863500"/>
              <a:gd name="connsiteX16" fmla="*/ 614597 w 2023672"/>
              <a:gd name="connsiteY16" fmla="*/ 2413416 h 2863500"/>
              <a:gd name="connsiteX17" fmla="*/ 704538 w 2023672"/>
              <a:gd name="connsiteY17" fmla="*/ 2473377 h 2863500"/>
              <a:gd name="connsiteX18" fmla="*/ 749508 w 2023672"/>
              <a:gd name="connsiteY18" fmla="*/ 2488367 h 2863500"/>
              <a:gd name="connsiteX19" fmla="*/ 794479 w 2023672"/>
              <a:gd name="connsiteY19" fmla="*/ 2518347 h 2863500"/>
              <a:gd name="connsiteX20" fmla="*/ 824459 w 2023672"/>
              <a:gd name="connsiteY20" fmla="*/ 2548328 h 2863500"/>
              <a:gd name="connsiteX21" fmla="*/ 899410 w 2023672"/>
              <a:gd name="connsiteY21" fmla="*/ 2563318 h 2863500"/>
              <a:gd name="connsiteX22" fmla="*/ 944380 w 2023672"/>
              <a:gd name="connsiteY22" fmla="*/ 2593298 h 2863500"/>
              <a:gd name="connsiteX23" fmla="*/ 989351 w 2023672"/>
              <a:gd name="connsiteY23" fmla="*/ 2608288 h 2863500"/>
              <a:gd name="connsiteX24" fmla="*/ 1064302 w 2023672"/>
              <a:gd name="connsiteY24" fmla="*/ 2668249 h 2863500"/>
              <a:gd name="connsiteX25" fmla="*/ 1124262 w 2023672"/>
              <a:gd name="connsiteY25" fmla="*/ 2683239 h 2863500"/>
              <a:gd name="connsiteX26" fmla="*/ 1214203 w 2023672"/>
              <a:gd name="connsiteY26" fmla="*/ 2713220 h 2863500"/>
              <a:gd name="connsiteX27" fmla="*/ 1259174 w 2023672"/>
              <a:gd name="connsiteY27" fmla="*/ 2728210 h 2863500"/>
              <a:gd name="connsiteX28" fmla="*/ 1379095 w 2023672"/>
              <a:gd name="connsiteY28" fmla="*/ 2758190 h 2863500"/>
              <a:gd name="connsiteX29" fmla="*/ 1424065 w 2023672"/>
              <a:gd name="connsiteY29" fmla="*/ 2788170 h 2863500"/>
              <a:gd name="connsiteX30" fmla="*/ 1588957 w 2023672"/>
              <a:gd name="connsiteY30" fmla="*/ 2833141 h 2863500"/>
              <a:gd name="connsiteX31" fmla="*/ 1693888 w 2023672"/>
              <a:gd name="connsiteY31" fmla="*/ 2848131 h 2863500"/>
              <a:gd name="connsiteX32" fmla="*/ 2023672 w 2023672"/>
              <a:gd name="connsiteY32" fmla="*/ 2863121 h 286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023672" h="2863500">
                <a:moveTo>
                  <a:pt x="0" y="0"/>
                </a:moveTo>
                <a:cubicBezTo>
                  <a:pt x="4997" y="204866"/>
                  <a:pt x="9527" y="409743"/>
                  <a:pt x="14990" y="614597"/>
                </a:cubicBezTo>
                <a:cubicBezTo>
                  <a:pt x="19521" y="784498"/>
                  <a:pt x="22597" y="954461"/>
                  <a:pt x="29980" y="1124262"/>
                </a:cubicBezTo>
                <a:cubicBezTo>
                  <a:pt x="37316" y="1292993"/>
                  <a:pt x="28297" y="1254127"/>
                  <a:pt x="59961" y="1349115"/>
                </a:cubicBezTo>
                <a:cubicBezTo>
                  <a:pt x="64958" y="1414072"/>
                  <a:pt x="68131" y="1479196"/>
                  <a:pt x="74951" y="1543987"/>
                </a:cubicBezTo>
                <a:cubicBezTo>
                  <a:pt x="79331" y="1585602"/>
                  <a:pt x="92057" y="1650973"/>
                  <a:pt x="104931" y="1693888"/>
                </a:cubicBezTo>
                <a:cubicBezTo>
                  <a:pt x="114012" y="1724157"/>
                  <a:pt x="117381" y="1757535"/>
                  <a:pt x="134911" y="1783829"/>
                </a:cubicBezTo>
                <a:lnTo>
                  <a:pt x="164892" y="1828800"/>
                </a:lnTo>
                <a:lnTo>
                  <a:pt x="209862" y="1963711"/>
                </a:lnTo>
                <a:cubicBezTo>
                  <a:pt x="214859" y="1978701"/>
                  <a:pt x="213679" y="1997509"/>
                  <a:pt x="224852" y="2008682"/>
                </a:cubicBezTo>
                <a:lnTo>
                  <a:pt x="254833" y="2038662"/>
                </a:lnTo>
                <a:cubicBezTo>
                  <a:pt x="259830" y="2053652"/>
                  <a:pt x="262757" y="2069500"/>
                  <a:pt x="269823" y="2083633"/>
                </a:cubicBezTo>
                <a:cubicBezTo>
                  <a:pt x="288732" y="2121452"/>
                  <a:pt x="301899" y="2130699"/>
                  <a:pt x="329784" y="2158584"/>
                </a:cubicBezTo>
                <a:cubicBezTo>
                  <a:pt x="341976" y="2195160"/>
                  <a:pt x="345695" y="2219465"/>
                  <a:pt x="374754" y="2248524"/>
                </a:cubicBezTo>
                <a:cubicBezTo>
                  <a:pt x="387493" y="2261263"/>
                  <a:pt x="405656" y="2267251"/>
                  <a:pt x="419724" y="2278505"/>
                </a:cubicBezTo>
                <a:cubicBezTo>
                  <a:pt x="478512" y="2325536"/>
                  <a:pt x="416582" y="2297444"/>
                  <a:pt x="494675" y="2323475"/>
                </a:cubicBezTo>
                <a:cubicBezTo>
                  <a:pt x="550135" y="2378935"/>
                  <a:pt x="512893" y="2345613"/>
                  <a:pt x="614597" y="2413416"/>
                </a:cubicBezTo>
                <a:lnTo>
                  <a:pt x="704538" y="2473377"/>
                </a:lnTo>
                <a:cubicBezTo>
                  <a:pt x="719528" y="2478374"/>
                  <a:pt x="735375" y="2481301"/>
                  <a:pt x="749508" y="2488367"/>
                </a:cubicBezTo>
                <a:cubicBezTo>
                  <a:pt x="765622" y="2496424"/>
                  <a:pt x="780411" y="2507092"/>
                  <a:pt x="794479" y="2518347"/>
                </a:cubicBezTo>
                <a:cubicBezTo>
                  <a:pt x="805515" y="2527176"/>
                  <a:pt x="811469" y="2542761"/>
                  <a:pt x="824459" y="2548328"/>
                </a:cubicBezTo>
                <a:cubicBezTo>
                  <a:pt x="847877" y="2558365"/>
                  <a:pt x="874426" y="2558321"/>
                  <a:pt x="899410" y="2563318"/>
                </a:cubicBezTo>
                <a:cubicBezTo>
                  <a:pt x="914400" y="2573311"/>
                  <a:pt x="928266" y="2585241"/>
                  <a:pt x="944380" y="2593298"/>
                </a:cubicBezTo>
                <a:cubicBezTo>
                  <a:pt x="958513" y="2600364"/>
                  <a:pt x="975802" y="2600158"/>
                  <a:pt x="989351" y="2608288"/>
                </a:cubicBezTo>
                <a:cubicBezTo>
                  <a:pt x="1069946" y="2656645"/>
                  <a:pt x="959289" y="2623244"/>
                  <a:pt x="1064302" y="2668249"/>
                </a:cubicBezTo>
                <a:cubicBezTo>
                  <a:pt x="1083238" y="2676364"/>
                  <a:pt x="1104529" y="2677319"/>
                  <a:pt x="1124262" y="2683239"/>
                </a:cubicBezTo>
                <a:cubicBezTo>
                  <a:pt x="1154531" y="2692320"/>
                  <a:pt x="1184223" y="2703226"/>
                  <a:pt x="1214203" y="2713220"/>
                </a:cubicBezTo>
                <a:cubicBezTo>
                  <a:pt x="1229193" y="2718217"/>
                  <a:pt x="1243680" y="2725111"/>
                  <a:pt x="1259174" y="2728210"/>
                </a:cubicBezTo>
                <a:cubicBezTo>
                  <a:pt x="1349618" y="2746299"/>
                  <a:pt x="1309953" y="2735143"/>
                  <a:pt x="1379095" y="2758190"/>
                </a:cubicBezTo>
                <a:cubicBezTo>
                  <a:pt x="1394085" y="2768183"/>
                  <a:pt x="1407602" y="2780853"/>
                  <a:pt x="1424065" y="2788170"/>
                </a:cubicBezTo>
                <a:cubicBezTo>
                  <a:pt x="1476767" y="2811593"/>
                  <a:pt x="1532528" y="2823736"/>
                  <a:pt x="1588957" y="2833141"/>
                </a:cubicBezTo>
                <a:cubicBezTo>
                  <a:pt x="1623808" y="2838949"/>
                  <a:pt x="1658750" y="2844432"/>
                  <a:pt x="1693888" y="2848131"/>
                </a:cubicBezTo>
                <a:cubicBezTo>
                  <a:pt x="1875715" y="2867271"/>
                  <a:pt x="1853338" y="2863121"/>
                  <a:pt x="2023672" y="286312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7797387" y="3225384"/>
            <a:ext cx="3057993" cy="2994011"/>
          </a:xfrm>
          <a:custGeom>
            <a:avLst/>
            <a:gdLst>
              <a:gd name="connsiteX0" fmla="*/ 104931 w 3057993"/>
              <a:gd name="connsiteY0" fmla="*/ 0 h 2994011"/>
              <a:gd name="connsiteX1" fmla="*/ 59961 w 3057993"/>
              <a:gd name="connsiteY1" fmla="*/ 164892 h 2994011"/>
              <a:gd name="connsiteX2" fmla="*/ 44971 w 3057993"/>
              <a:gd name="connsiteY2" fmla="*/ 209862 h 2994011"/>
              <a:gd name="connsiteX3" fmla="*/ 29980 w 3057993"/>
              <a:gd name="connsiteY3" fmla="*/ 1004341 h 2994011"/>
              <a:gd name="connsiteX4" fmla="*/ 0 w 3057993"/>
              <a:gd name="connsiteY4" fmla="*/ 1274164 h 2994011"/>
              <a:gd name="connsiteX5" fmla="*/ 14990 w 3057993"/>
              <a:gd name="connsiteY5" fmla="*/ 2353455 h 2994011"/>
              <a:gd name="connsiteX6" fmla="*/ 44971 w 3057993"/>
              <a:gd name="connsiteY6" fmla="*/ 2608288 h 2994011"/>
              <a:gd name="connsiteX7" fmla="*/ 74951 w 3057993"/>
              <a:gd name="connsiteY7" fmla="*/ 2818151 h 2994011"/>
              <a:gd name="connsiteX8" fmla="*/ 89941 w 3057993"/>
              <a:gd name="connsiteY8" fmla="*/ 2893101 h 2994011"/>
              <a:gd name="connsiteX9" fmla="*/ 149902 w 3057993"/>
              <a:gd name="connsiteY9" fmla="*/ 2908092 h 2994011"/>
              <a:gd name="connsiteX10" fmla="*/ 284813 w 3057993"/>
              <a:gd name="connsiteY10" fmla="*/ 2923082 h 2994011"/>
              <a:gd name="connsiteX11" fmla="*/ 344774 w 3057993"/>
              <a:gd name="connsiteY11" fmla="*/ 2938072 h 2994011"/>
              <a:gd name="connsiteX12" fmla="*/ 854439 w 3057993"/>
              <a:gd name="connsiteY12" fmla="*/ 2968052 h 2994011"/>
              <a:gd name="connsiteX13" fmla="*/ 1214203 w 3057993"/>
              <a:gd name="connsiteY13" fmla="*/ 2968052 h 2994011"/>
              <a:gd name="connsiteX14" fmla="*/ 1873771 w 3057993"/>
              <a:gd name="connsiteY14" fmla="*/ 2938072 h 2994011"/>
              <a:gd name="connsiteX15" fmla="*/ 2893102 w 3057993"/>
              <a:gd name="connsiteY15" fmla="*/ 2908092 h 2994011"/>
              <a:gd name="connsiteX16" fmla="*/ 2938072 w 3057993"/>
              <a:gd name="connsiteY16" fmla="*/ 2893101 h 2994011"/>
              <a:gd name="connsiteX17" fmla="*/ 3057993 w 3057993"/>
              <a:gd name="connsiteY17" fmla="*/ 2878111 h 2994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57993" h="2994011">
                <a:moveTo>
                  <a:pt x="104931" y="0"/>
                </a:moveTo>
                <a:cubicBezTo>
                  <a:pt x="83744" y="105938"/>
                  <a:pt x="97998" y="50781"/>
                  <a:pt x="59961" y="164892"/>
                </a:cubicBezTo>
                <a:lnTo>
                  <a:pt x="44971" y="209862"/>
                </a:lnTo>
                <a:cubicBezTo>
                  <a:pt x="39974" y="474688"/>
                  <a:pt x="37883" y="739585"/>
                  <a:pt x="29980" y="1004341"/>
                </a:cubicBezTo>
                <a:cubicBezTo>
                  <a:pt x="24401" y="1191237"/>
                  <a:pt x="28804" y="1158948"/>
                  <a:pt x="0" y="1274164"/>
                </a:cubicBezTo>
                <a:cubicBezTo>
                  <a:pt x="4997" y="1633928"/>
                  <a:pt x="6527" y="1993756"/>
                  <a:pt x="14990" y="2353455"/>
                </a:cubicBezTo>
                <a:cubicBezTo>
                  <a:pt x="18864" y="2518087"/>
                  <a:pt x="18193" y="2501182"/>
                  <a:pt x="44971" y="2608288"/>
                </a:cubicBezTo>
                <a:cubicBezTo>
                  <a:pt x="68031" y="2838889"/>
                  <a:pt x="45312" y="2684775"/>
                  <a:pt x="74951" y="2818151"/>
                </a:cubicBezTo>
                <a:cubicBezTo>
                  <a:pt x="80478" y="2843022"/>
                  <a:pt x="73630" y="2873528"/>
                  <a:pt x="89941" y="2893101"/>
                </a:cubicBezTo>
                <a:cubicBezTo>
                  <a:pt x="103130" y="2908928"/>
                  <a:pt x="129539" y="2904959"/>
                  <a:pt x="149902" y="2908092"/>
                </a:cubicBezTo>
                <a:cubicBezTo>
                  <a:pt x="194623" y="2914972"/>
                  <a:pt x="239843" y="2918085"/>
                  <a:pt x="284813" y="2923082"/>
                </a:cubicBezTo>
                <a:cubicBezTo>
                  <a:pt x="304800" y="2928079"/>
                  <a:pt x="324452" y="2934685"/>
                  <a:pt x="344774" y="2938072"/>
                </a:cubicBezTo>
                <a:cubicBezTo>
                  <a:pt x="512801" y="2966076"/>
                  <a:pt x="685531" y="2961556"/>
                  <a:pt x="854439" y="2968052"/>
                </a:cubicBezTo>
                <a:cubicBezTo>
                  <a:pt x="997857" y="3015857"/>
                  <a:pt x="891690" y="2986481"/>
                  <a:pt x="1214203" y="2968052"/>
                </a:cubicBezTo>
                <a:cubicBezTo>
                  <a:pt x="1789347" y="2935187"/>
                  <a:pt x="892727" y="2970773"/>
                  <a:pt x="1873771" y="2938072"/>
                </a:cubicBezTo>
                <a:cubicBezTo>
                  <a:pt x="2229121" y="2819622"/>
                  <a:pt x="1857240" y="2938559"/>
                  <a:pt x="2893102" y="2908092"/>
                </a:cubicBezTo>
                <a:cubicBezTo>
                  <a:pt x="2908896" y="2907627"/>
                  <a:pt x="2922526" y="2895928"/>
                  <a:pt x="2938072" y="2893101"/>
                </a:cubicBezTo>
                <a:cubicBezTo>
                  <a:pt x="2977707" y="2885894"/>
                  <a:pt x="3057993" y="2878111"/>
                  <a:pt x="3057993" y="287811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9236434" y="3345305"/>
            <a:ext cx="104943" cy="2788171"/>
          </a:xfrm>
          <a:custGeom>
            <a:avLst/>
            <a:gdLst>
              <a:gd name="connsiteX0" fmla="*/ 74960 w 104943"/>
              <a:gd name="connsiteY0" fmla="*/ 0 h 2788171"/>
              <a:gd name="connsiteX1" fmla="*/ 89950 w 104943"/>
              <a:gd name="connsiteY1" fmla="*/ 224853 h 2788171"/>
              <a:gd name="connsiteX2" fmla="*/ 104940 w 104943"/>
              <a:gd name="connsiteY2" fmla="*/ 284813 h 2788171"/>
              <a:gd name="connsiteX3" fmla="*/ 74960 w 104943"/>
              <a:gd name="connsiteY3" fmla="*/ 1454046 h 2788171"/>
              <a:gd name="connsiteX4" fmla="*/ 59969 w 104943"/>
              <a:gd name="connsiteY4" fmla="*/ 1918741 h 2788171"/>
              <a:gd name="connsiteX5" fmla="*/ 29989 w 104943"/>
              <a:gd name="connsiteY5" fmla="*/ 2398426 h 2788171"/>
              <a:gd name="connsiteX6" fmla="*/ 14999 w 104943"/>
              <a:gd name="connsiteY6" fmla="*/ 2593298 h 2788171"/>
              <a:gd name="connsiteX7" fmla="*/ 9 w 104943"/>
              <a:gd name="connsiteY7" fmla="*/ 2788171 h 2788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943" h="2788171">
                <a:moveTo>
                  <a:pt x="74960" y="0"/>
                </a:moveTo>
                <a:cubicBezTo>
                  <a:pt x="79957" y="74951"/>
                  <a:pt x="82086" y="150148"/>
                  <a:pt x="89950" y="224853"/>
                </a:cubicBezTo>
                <a:cubicBezTo>
                  <a:pt x="92107" y="245342"/>
                  <a:pt x="105191" y="264213"/>
                  <a:pt x="104940" y="284813"/>
                </a:cubicBezTo>
                <a:cubicBezTo>
                  <a:pt x="100186" y="674656"/>
                  <a:pt x="87531" y="1064376"/>
                  <a:pt x="74960" y="1454046"/>
                </a:cubicBezTo>
                <a:cubicBezTo>
                  <a:pt x="69963" y="1608944"/>
                  <a:pt x="67341" y="1763938"/>
                  <a:pt x="59969" y="1918741"/>
                </a:cubicBezTo>
                <a:cubicBezTo>
                  <a:pt x="52349" y="2078767"/>
                  <a:pt x="42276" y="2238691"/>
                  <a:pt x="29989" y="2398426"/>
                </a:cubicBezTo>
                <a:cubicBezTo>
                  <a:pt x="24992" y="2463383"/>
                  <a:pt x="20409" y="2528374"/>
                  <a:pt x="14999" y="2593298"/>
                </a:cubicBezTo>
                <a:cubicBezTo>
                  <a:pt x="-896" y="2784037"/>
                  <a:pt x="9" y="2700121"/>
                  <a:pt x="9" y="278817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9263921" y="2638269"/>
            <a:ext cx="1740585" cy="3492708"/>
          </a:xfrm>
          <a:custGeom>
            <a:avLst/>
            <a:gdLst>
              <a:gd name="connsiteX0" fmla="*/ 0 w 1740585"/>
              <a:gd name="connsiteY0" fmla="*/ 3492708 h 3492708"/>
              <a:gd name="connsiteX1" fmla="*/ 74951 w 1740585"/>
              <a:gd name="connsiteY1" fmla="*/ 3477718 h 3492708"/>
              <a:gd name="connsiteX2" fmla="*/ 149902 w 1740585"/>
              <a:gd name="connsiteY2" fmla="*/ 3417757 h 3492708"/>
              <a:gd name="connsiteX3" fmla="*/ 239843 w 1740585"/>
              <a:gd name="connsiteY3" fmla="*/ 3372787 h 3492708"/>
              <a:gd name="connsiteX4" fmla="*/ 269823 w 1740585"/>
              <a:gd name="connsiteY4" fmla="*/ 3342806 h 3492708"/>
              <a:gd name="connsiteX5" fmla="*/ 359764 w 1740585"/>
              <a:gd name="connsiteY5" fmla="*/ 3312826 h 3492708"/>
              <a:gd name="connsiteX6" fmla="*/ 464695 w 1740585"/>
              <a:gd name="connsiteY6" fmla="*/ 3237875 h 3492708"/>
              <a:gd name="connsiteX7" fmla="*/ 554636 w 1740585"/>
              <a:gd name="connsiteY7" fmla="*/ 3192905 h 3492708"/>
              <a:gd name="connsiteX8" fmla="*/ 644577 w 1740585"/>
              <a:gd name="connsiteY8" fmla="*/ 3162924 h 3492708"/>
              <a:gd name="connsiteX9" fmla="*/ 719528 w 1740585"/>
              <a:gd name="connsiteY9" fmla="*/ 3087974 h 3492708"/>
              <a:gd name="connsiteX10" fmla="*/ 764499 w 1740585"/>
              <a:gd name="connsiteY10" fmla="*/ 2998033 h 3492708"/>
              <a:gd name="connsiteX11" fmla="*/ 794479 w 1740585"/>
              <a:gd name="connsiteY11" fmla="*/ 2938072 h 3492708"/>
              <a:gd name="connsiteX12" fmla="*/ 809469 w 1740585"/>
              <a:gd name="connsiteY12" fmla="*/ 2893101 h 3492708"/>
              <a:gd name="connsiteX13" fmla="*/ 854440 w 1740585"/>
              <a:gd name="connsiteY13" fmla="*/ 2863121 h 3492708"/>
              <a:gd name="connsiteX14" fmla="*/ 899410 w 1740585"/>
              <a:gd name="connsiteY14" fmla="*/ 2788170 h 3492708"/>
              <a:gd name="connsiteX15" fmla="*/ 959371 w 1740585"/>
              <a:gd name="connsiteY15" fmla="*/ 2698229 h 3492708"/>
              <a:gd name="connsiteX16" fmla="*/ 1019331 w 1740585"/>
              <a:gd name="connsiteY16" fmla="*/ 2608288 h 3492708"/>
              <a:gd name="connsiteX17" fmla="*/ 1079292 w 1740585"/>
              <a:gd name="connsiteY17" fmla="*/ 2518347 h 3492708"/>
              <a:gd name="connsiteX18" fmla="*/ 1109272 w 1740585"/>
              <a:gd name="connsiteY18" fmla="*/ 2473377 h 3492708"/>
              <a:gd name="connsiteX19" fmla="*/ 1154243 w 1740585"/>
              <a:gd name="connsiteY19" fmla="*/ 2443397 h 3492708"/>
              <a:gd name="connsiteX20" fmla="*/ 1229194 w 1740585"/>
              <a:gd name="connsiteY20" fmla="*/ 2308485 h 3492708"/>
              <a:gd name="connsiteX21" fmla="*/ 1289154 w 1740585"/>
              <a:gd name="connsiteY21" fmla="*/ 2203554 h 3492708"/>
              <a:gd name="connsiteX22" fmla="*/ 1334125 w 1740585"/>
              <a:gd name="connsiteY22" fmla="*/ 2098623 h 3492708"/>
              <a:gd name="connsiteX23" fmla="*/ 1349115 w 1740585"/>
              <a:gd name="connsiteY23" fmla="*/ 2053652 h 3492708"/>
              <a:gd name="connsiteX24" fmla="*/ 1379095 w 1740585"/>
              <a:gd name="connsiteY24" fmla="*/ 2008682 h 3492708"/>
              <a:gd name="connsiteX25" fmla="*/ 1409076 w 1740585"/>
              <a:gd name="connsiteY25" fmla="*/ 1903751 h 3492708"/>
              <a:gd name="connsiteX26" fmla="*/ 1439056 w 1740585"/>
              <a:gd name="connsiteY26" fmla="*/ 1813810 h 3492708"/>
              <a:gd name="connsiteX27" fmla="*/ 1469036 w 1740585"/>
              <a:gd name="connsiteY27" fmla="*/ 1768839 h 3492708"/>
              <a:gd name="connsiteX28" fmla="*/ 1499017 w 1740585"/>
              <a:gd name="connsiteY28" fmla="*/ 1663908 h 3492708"/>
              <a:gd name="connsiteX29" fmla="*/ 1528997 w 1740585"/>
              <a:gd name="connsiteY29" fmla="*/ 1573967 h 3492708"/>
              <a:gd name="connsiteX30" fmla="*/ 1558977 w 1740585"/>
              <a:gd name="connsiteY30" fmla="*/ 1454046 h 3492708"/>
              <a:gd name="connsiteX31" fmla="*/ 1573968 w 1740585"/>
              <a:gd name="connsiteY31" fmla="*/ 1334124 h 3492708"/>
              <a:gd name="connsiteX32" fmla="*/ 1588958 w 1740585"/>
              <a:gd name="connsiteY32" fmla="*/ 1274164 h 3492708"/>
              <a:gd name="connsiteX33" fmla="*/ 1603948 w 1740585"/>
              <a:gd name="connsiteY33" fmla="*/ 1169233 h 3492708"/>
              <a:gd name="connsiteX34" fmla="*/ 1618938 w 1740585"/>
              <a:gd name="connsiteY34" fmla="*/ 1109272 h 3492708"/>
              <a:gd name="connsiteX35" fmla="*/ 1633928 w 1740585"/>
              <a:gd name="connsiteY35" fmla="*/ 1019331 h 3492708"/>
              <a:gd name="connsiteX36" fmla="*/ 1648918 w 1740585"/>
              <a:gd name="connsiteY36" fmla="*/ 974361 h 3492708"/>
              <a:gd name="connsiteX37" fmla="*/ 1663909 w 1740585"/>
              <a:gd name="connsiteY37" fmla="*/ 899410 h 3492708"/>
              <a:gd name="connsiteX38" fmla="*/ 1693889 w 1740585"/>
              <a:gd name="connsiteY38" fmla="*/ 779488 h 3492708"/>
              <a:gd name="connsiteX39" fmla="*/ 1708879 w 1740585"/>
              <a:gd name="connsiteY39" fmla="*/ 719528 h 3492708"/>
              <a:gd name="connsiteX40" fmla="*/ 1723869 w 1740585"/>
              <a:gd name="connsiteY40" fmla="*/ 404734 h 3492708"/>
              <a:gd name="connsiteX41" fmla="*/ 1738859 w 1740585"/>
              <a:gd name="connsiteY41" fmla="*/ 314793 h 3492708"/>
              <a:gd name="connsiteX42" fmla="*/ 1738859 w 1740585"/>
              <a:gd name="connsiteY42" fmla="*/ 0 h 3492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740585" h="3492708">
                <a:moveTo>
                  <a:pt x="0" y="3492708"/>
                </a:moveTo>
                <a:cubicBezTo>
                  <a:pt x="24984" y="3487711"/>
                  <a:pt x="51095" y="3486664"/>
                  <a:pt x="74951" y="3477718"/>
                </a:cubicBezTo>
                <a:cubicBezTo>
                  <a:pt x="118380" y="3461433"/>
                  <a:pt x="117618" y="3443585"/>
                  <a:pt x="149902" y="3417757"/>
                </a:cubicBezTo>
                <a:cubicBezTo>
                  <a:pt x="191413" y="3384547"/>
                  <a:pt x="192345" y="3388619"/>
                  <a:pt x="239843" y="3372787"/>
                </a:cubicBezTo>
                <a:cubicBezTo>
                  <a:pt x="249836" y="3362793"/>
                  <a:pt x="257182" y="3349126"/>
                  <a:pt x="269823" y="3342806"/>
                </a:cubicBezTo>
                <a:cubicBezTo>
                  <a:pt x="298089" y="3328673"/>
                  <a:pt x="359764" y="3312826"/>
                  <a:pt x="359764" y="3312826"/>
                </a:cubicBezTo>
                <a:cubicBezTo>
                  <a:pt x="430898" y="3241692"/>
                  <a:pt x="392910" y="3261803"/>
                  <a:pt x="464695" y="3237875"/>
                </a:cubicBezTo>
                <a:cubicBezTo>
                  <a:pt x="512854" y="3189717"/>
                  <a:pt x="475702" y="3216586"/>
                  <a:pt x="554636" y="3192905"/>
                </a:cubicBezTo>
                <a:cubicBezTo>
                  <a:pt x="584905" y="3183824"/>
                  <a:pt x="644577" y="3162924"/>
                  <a:pt x="644577" y="3162924"/>
                </a:cubicBezTo>
                <a:cubicBezTo>
                  <a:pt x="669561" y="3137941"/>
                  <a:pt x="708355" y="3121493"/>
                  <a:pt x="719528" y="3087974"/>
                </a:cubicBezTo>
                <a:cubicBezTo>
                  <a:pt x="747012" y="3005520"/>
                  <a:pt x="718003" y="3079400"/>
                  <a:pt x="764499" y="2998033"/>
                </a:cubicBezTo>
                <a:cubicBezTo>
                  <a:pt x="775586" y="2978631"/>
                  <a:pt x="785677" y="2958611"/>
                  <a:pt x="794479" y="2938072"/>
                </a:cubicBezTo>
                <a:cubicBezTo>
                  <a:pt x="800703" y="2923548"/>
                  <a:pt x="799598" y="2905440"/>
                  <a:pt x="809469" y="2893101"/>
                </a:cubicBezTo>
                <a:cubicBezTo>
                  <a:pt x="820724" y="2879033"/>
                  <a:pt x="839450" y="2873114"/>
                  <a:pt x="854440" y="2863121"/>
                </a:cubicBezTo>
                <a:cubicBezTo>
                  <a:pt x="883100" y="2777140"/>
                  <a:pt x="850027" y="2854014"/>
                  <a:pt x="899410" y="2788170"/>
                </a:cubicBezTo>
                <a:cubicBezTo>
                  <a:pt x="921029" y="2759344"/>
                  <a:pt x="959371" y="2698229"/>
                  <a:pt x="959371" y="2698229"/>
                </a:cubicBezTo>
                <a:cubicBezTo>
                  <a:pt x="988039" y="2612226"/>
                  <a:pt x="953832" y="2692502"/>
                  <a:pt x="1019331" y="2608288"/>
                </a:cubicBezTo>
                <a:cubicBezTo>
                  <a:pt x="1041452" y="2579846"/>
                  <a:pt x="1059305" y="2548327"/>
                  <a:pt x="1079292" y="2518347"/>
                </a:cubicBezTo>
                <a:cubicBezTo>
                  <a:pt x="1089285" y="2503357"/>
                  <a:pt x="1094282" y="2483370"/>
                  <a:pt x="1109272" y="2473377"/>
                </a:cubicBezTo>
                <a:lnTo>
                  <a:pt x="1154243" y="2443397"/>
                </a:lnTo>
                <a:cubicBezTo>
                  <a:pt x="1195697" y="2319032"/>
                  <a:pt x="1126103" y="2514670"/>
                  <a:pt x="1229194" y="2308485"/>
                </a:cubicBezTo>
                <a:cubicBezTo>
                  <a:pt x="1267231" y="2232410"/>
                  <a:pt x="1246779" y="2267117"/>
                  <a:pt x="1289154" y="2203554"/>
                </a:cubicBezTo>
                <a:cubicBezTo>
                  <a:pt x="1320355" y="2078757"/>
                  <a:pt x="1282363" y="2202147"/>
                  <a:pt x="1334125" y="2098623"/>
                </a:cubicBezTo>
                <a:cubicBezTo>
                  <a:pt x="1341191" y="2084490"/>
                  <a:pt x="1342049" y="2067785"/>
                  <a:pt x="1349115" y="2053652"/>
                </a:cubicBezTo>
                <a:cubicBezTo>
                  <a:pt x="1357172" y="2037538"/>
                  <a:pt x="1371038" y="2024796"/>
                  <a:pt x="1379095" y="2008682"/>
                </a:cubicBezTo>
                <a:cubicBezTo>
                  <a:pt x="1391692" y="1983489"/>
                  <a:pt x="1401870" y="1927772"/>
                  <a:pt x="1409076" y="1903751"/>
                </a:cubicBezTo>
                <a:cubicBezTo>
                  <a:pt x="1418157" y="1873482"/>
                  <a:pt x="1421527" y="1840105"/>
                  <a:pt x="1439056" y="1813810"/>
                </a:cubicBezTo>
                <a:cubicBezTo>
                  <a:pt x="1449049" y="1798820"/>
                  <a:pt x="1460979" y="1784953"/>
                  <a:pt x="1469036" y="1768839"/>
                </a:cubicBezTo>
                <a:cubicBezTo>
                  <a:pt x="1481634" y="1743643"/>
                  <a:pt x="1491810" y="1687932"/>
                  <a:pt x="1499017" y="1663908"/>
                </a:cubicBezTo>
                <a:cubicBezTo>
                  <a:pt x="1508098" y="1633639"/>
                  <a:pt x="1520682" y="1604456"/>
                  <a:pt x="1528997" y="1573967"/>
                </a:cubicBezTo>
                <a:cubicBezTo>
                  <a:pt x="1583261" y="1374995"/>
                  <a:pt x="1513495" y="1590492"/>
                  <a:pt x="1558977" y="1454046"/>
                </a:cubicBezTo>
                <a:cubicBezTo>
                  <a:pt x="1563974" y="1414072"/>
                  <a:pt x="1567345" y="1373861"/>
                  <a:pt x="1573968" y="1334124"/>
                </a:cubicBezTo>
                <a:cubicBezTo>
                  <a:pt x="1577355" y="1313803"/>
                  <a:pt x="1585273" y="1294433"/>
                  <a:pt x="1588958" y="1274164"/>
                </a:cubicBezTo>
                <a:cubicBezTo>
                  <a:pt x="1595278" y="1239402"/>
                  <a:pt x="1597628" y="1203995"/>
                  <a:pt x="1603948" y="1169233"/>
                </a:cubicBezTo>
                <a:cubicBezTo>
                  <a:pt x="1607633" y="1148963"/>
                  <a:pt x="1614898" y="1129474"/>
                  <a:pt x="1618938" y="1109272"/>
                </a:cubicBezTo>
                <a:cubicBezTo>
                  <a:pt x="1624899" y="1079468"/>
                  <a:pt x="1627335" y="1049001"/>
                  <a:pt x="1633928" y="1019331"/>
                </a:cubicBezTo>
                <a:cubicBezTo>
                  <a:pt x="1637356" y="1003906"/>
                  <a:pt x="1645086" y="989690"/>
                  <a:pt x="1648918" y="974361"/>
                </a:cubicBezTo>
                <a:cubicBezTo>
                  <a:pt x="1655098" y="949643"/>
                  <a:pt x="1658180" y="924236"/>
                  <a:pt x="1663909" y="899410"/>
                </a:cubicBezTo>
                <a:cubicBezTo>
                  <a:pt x="1673174" y="859261"/>
                  <a:pt x="1683896" y="819462"/>
                  <a:pt x="1693889" y="779488"/>
                </a:cubicBezTo>
                <a:lnTo>
                  <a:pt x="1708879" y="719528"/>
                </a:lnTo>
                <a:cubicBezTo>
                  <a:pt x="1713876" y="614597"/>
                  <a:pt x="1716109" y="509497"/>
                  <a:pt x="1723869" y="404734"/>
                </a:cubicBezTo>
                <a:cubicBezTo>
                  <a:pt x="1726114" y="374423"/>
                  <a:pt x="1737734" y="345166"/>
                  <a:pt x="1738859" y="314793"/>
                </a:cubicBezTo>
                <a:cubicBezTo>
                  <a:pt x="1742743" y="209934"/>
                  <a:pt x="1738859" y="104931"/>
                  <a:pt x="1738859" y="0"/>
                </a:cubicBezTo>
              </a:path>
            </a:pathLst>
          </a:cu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12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980" y="1677024"/>
            <a:ext cx="4572000" cy="2514600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4557010" y="3357797"/>
            <a:ext cx="164892" cy="2248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21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557010" y="3357797"/>
            <a:ext cx="164892" cy="2248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825" y="919007"/>
            <a:ext cx="965835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7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557010" y="3357797"/>
            <a:ext cx="164892" cy="2248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282" y="2208160"/>
            <a:ext cx="638175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97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557010" y="3357797"/>
            <a:ext cx="164892" cy="2248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537" y="762000"/>
            <a:ext cx="892492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04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557010" y="3357797"/>
            <a:ext cx="164892" cy="2248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87" y="1138237"/>
            <a:ext cx="103346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9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557010" y="3357797"/>
            <a:ext cx="164892" cy="2248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" y="1319212"/>
            <a:ext cx="958215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42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557010" y="3357797"/>
            <a:ext cx="164892" cy="2248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07" y="753337"/>
            <a:ext cx="9686925" cy="4219575"/>
          </a:xfrm>
          <a:prstGeom prst="rect">
            <a:avLst/>
          </a:prstGeom>
        </p:spPr>
      </p:pic>
      <p:sp>
        <p:nvSpPr>
          <p:cNvPr id="5" name="곱셈 기호 4"/>
          <p:cNvSpPr/>
          <p:nvPr/>
        </p:nvSpPr>
        <p:spPr>
          <a:xfrm>
            <a:off x="7989757" y="2698230"/>
            <a:ext cx="2844775" cy="20986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40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557010" y="3357797"/>
            <a:ext cx="164892" cy="2248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6" y="609289"/>
            <a:ext cx="9686925" cy="52197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002374" y="5501390"/>
            <a:ext cx="2518347" cy="689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535711" y="2503357"/>
            <a:ext cx="2758191" cy="1079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295869" y="2323475"/>
            <a:ext cx="2323475" cy="179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35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95496" y="351233"/>
            <a:ext cx="6903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/>
              <a:t>Supervised/Unsupervised learning</a:t>
            </a:r>
            <a:endParaRPr lang="ko-KR" altLang="en-US" sz="3200" b="1" dirty="0"/>
          </a:p>
        </p:txBody>
      </p:sp>
      <p:sp>
        <p:nvSpPr>
          <p:cNvPr id="5" name="직사각형 4"/>
          <p:cNvSpPr/>
          <p:nvPr/>
        </p:nvSpPr>
        <p:spPr>
          <a:xfrm>
            <a:off x="936522" y="1381968"/>
            <a:ext cx="104859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•  </a:t>
            </a:r>
            <a:r>
              <a:rPr lang="en-US" altLang="ko-KR" sz="2400" dirty="0" smtClean="0"/>
              <a:t>Supervised learning: - learning with labeled examples - training set</a:t>
            </a:r>
            <a:endParaRPr lang="ko-KR" altLang="en-US" sz="2400" dirty="0"/>
          </a:p>
        </p:txBody>
      </p:sp>
      <p:sp>
        <p:nvSpPr>
          <p:cNvPr id="6" name="직사각형 5"/>
          <p:cNvSpPr/>
          <p:nvPr/>
        </p:nvSpPr>
        <p:spPr>
          <a:xfrm>
            <a:off x="936521" y="2289593"/>
            <a:ext cx="11955019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/>
              <a:t>• </a:t>
            </a:r>
            <a:r>
              <a:rPr lang="en-US" altLang="ko-KR" sz="2400" dirty="0" smtClean="0"/>
              <a:t>Unsupervised learning: un-labeled data 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400" dirty="0" smtClean="0"/>
              <a:t>   </a:t>
            </a:r>
            <a:r>
              <a:rPr lang="en-US" altLang="ko-KR" sz="2000" dirty="0" smtClean="0"/>
              <a:t>- Google news grouping </a:t>
            </a:r>
            <a:br>
              <a:rPr lang="en-US" altLang="ko-KR" sz="2000" dirty="0" smtClean="0"/>
            </a:br>
            <a:r>
              <a:rPr lang="en-US" altLang="ko-KR" sz="2000" dirty="0" smtClean="0"/>
              <a:t>    - Word clustering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12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557010" y="3357797"/>
            <a:ext cx="164892" cy="2248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002374" y="5501390"/>
            <a:ext cx="2518347" cy="689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535711" y="2503357"/>
            <a:ext cx="2758191" cy="1079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325" y="790575"/>
            <a:ext cx="8515350" cy="52768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838325" y="4257207"/>
            <a:ext cx="2164049" cy="179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477718" y="5801193"/>
            <a:ext cx="854439" cy="3897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235908" y="5606321"/>
            <a:ext cx="2143594" cy="404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940446" y="4766872"/>
            <a:ext cx="269823" cy="359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880485" y="3429000"/>
            <a:ext cx="104931" cy="423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820525" y="790575"/>
            <a:ext cx="1349114" cy="12612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182256" y="2713064"/>
            <a:ext cx="374754" cy="3299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169765" y="4679269"/>
            <a:ext cx="374754" cy="3299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357142" y="3663770"/>
            <a:ext cx="199868" cy="411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34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557010" y="3357797"/>
            <a:ext cx="164892" cy="2248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002374" y="5501390"/>
            <a:ext cx="2518347" cy="689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535711" y="2503357"/>
            <a:ext cx="2758191" cy="1079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12" y="628650"/>
            <a:ext cx="10467975" cy="56007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979108" y="419725"/>
            <a:ext cx="2488367" cy="10493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912839" y="1633928"/>
            <a:ext cx="314794" cy="3447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852879" y="2728210"/>
            <a:ext cx="477108" cy="479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0912839" y="4137285"/>
            <a:ext cx="659568" cy="5996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133351" y="2113613"/>
            <a:ext cx="989351" cy="2248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998439" y="3357797"/>
            <a:ext cx="914400" cy="359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908498" y="4886793"/>
            <a:ext cx="1214204" cy="179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9293902" y="1409075"/>
            <a:ext cx="704537" cy="1199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90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002374" y="5501390"/>
            <a:ext cx="2518347" cy="689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871537"/>
            <a:ext cx="9791700" cy="511492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846164" y="2638269"/>
            <a:ext cx="1528997" cy="5996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02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002374" y="5501390"/>
            <a:ext cx="2518347" cy="689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137" y="604837"/>
            <a:ext cx="9229725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13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002374" y="5501390"/>
            <a:ext cx="2518347" cy="689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7" y="604837"/>
            <a:ext cx="10029825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8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002374" y="5501390"/>
            <a:ext cx="2518347" cy="689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887" y="180667"/>
            <a:ext cx="5610225" cy="24193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153" y="2600017"/>
            <a:ext cx="4278649" cy="355266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520721" y="764498"/>
            <a:ext cx="1948722" cy="12441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39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002374" y="5501390"/>
            <a:ext cx="2518347" cy="689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520721" y="764498"/>
            <a:ext cx="1948722" cy="12441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075" y="1285875"/>
            <a:ext cx="6419850" cy="42862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831174" y="4032354"/>
            <a:ext cx="509665" cy="2998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35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111" y="1565769"/>
            <a:ext cx="6535710" cy="22574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65488" y="389743"/>
            <a:ext cx="61609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 smtClean="0"/>
              <a:t>신경망의 출발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53137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084" y="588442"/>
            <a:ext cx="8705850" cy="37623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14203" y="4976734"/>
            <a:ext cx="1023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AND/ OR 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로직을</a:t>
            </a:r>
            <a:r>
              <a:rPr lang="ko-KR" altLang="en-US" dirty="0" smtClean="0"/>
              <a:t> 풀 수 있으면 생각하는 </a:t>
            </a:r>
            <a:r>
              <a:rPr lang="ko-KR" altLang="en-US" dirty="0" err="1" smtClean="0"/>
              <a:t>로직을</a:t>
            </a:r>
            <a:r>
              <a:rPr lang="ko-KR" altLang="en-US" dirty="0" smtClean="0"/>
              <a:t> 구현할 수 있다고 생각함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032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98" y="453530"/>
            <a:ext cx="8096250" cy="3762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148" y="1942865"/>
            <a:ext cx="1990725" cy="17430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22885" y="4805943"/>
            <a:ext cx="10133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아무리 해도 </a:t>
            </a:r>
            <a:r>
              <a:rPr lang="en-US" altLang="ko-KR" dirty="0" smtClean="0"/>
              <a:t>linear</a:t>
            </a:r>
            <a:r>
              <a:rPr lang="ko-KR" altLang="en-US" dirty="0" smtClean="0"/>
              <a:t>하게 나눠지지 않음</a:t>
            </a:r>
            <a:r>
              <a:rPr lang="en-US" altLang="ko-KR" dirty="0" smtClean="0"/>
              <a:t>. -&gt; </a:t>
            </a:r>
            <a:r>
              <a:rPr lang="ko-KR" altLang="en-US" dirty="0" smtClean="0"/>
              <a:t>침체기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73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95496" y="351233"/>
            <a:ext cx="58252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/>
              <a:t>Types of supervised learning</a:t>
            </a:r>
            <a:endParaRPr lang="ko-KR" altLang="en-US" sz="3200" b="1" dirty="0"/>
          </a:p>
        </p:txBody>
      </p:sp>
      <p:sp>
        <p:nvSpPr>
          <p:cNvPr id="5" name="직사각형 4"/>
          <p:cNvSpPr/>
          <p:nvPr/>
        </p:nvSpPr>
        <p:spPr>
          <a:xfrm>
            <a:off x="936522" y="1381968"/>
            <a:ext cx="10485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Prediction final exam score based on time spent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-Regression</a:t>
            </a:r>
            <a:endParaRPr lang="ko-KR" altLang="en-US" sz="2400" dirty="0"/>
          </a:p>
        </p:txBody>
      </p:sp>
      <p:sp>
        <p:nvSpPr>
          <p:cNvPr id="6" name="직사각형 5"/>
          <p:cNvSpPr/>
          <p:nvPr/>
        </p:nvSpPr>
        <p:spPr>
          <a:xfrm>
            <a:off x="936521" y="2289593"/>
            <a:ext cx="119550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Pass/Non-pass based on time spent</a:t>
            </a:r>
            <a:br>
              <a:rPr lang="en-US" altLang="ko-KR" sz="2400" dirty="0" smtClean="0"/>
            </a:br>
            <a:r>
              <a:rPr lang="en-US" altLang="ko-KR" sz="2400" dirty="0" smtClean="0"/>
              <a:t>- binary classification</a:t>
            </a:r>
            <a:endParaRPr lang="ko-KR" altLang="en-US" sz="2400" dirty="0"/>
          </a:p>
        </p:txBody>
      </p:sp>
      <p:sp>
        <p:nvSpPr>
          <p:cNvPr id="7" name="직사각형 6"/>
          <p:cNvSpPr/>
          <p:nvPr/>
        </p:nvSpPr>
        <p:spPr>
          <a:xfrm>
            <a:off x="939020" y="3371383"/>
            <a:ext cx="119550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Letter grade (A, B, C, D and F) based on time spent</a:t>
            </a:r>
            <a:br>
              <a:rPr lang="en-US" altLang="ko-KR" sz="2400" dirty="0" smtClean="0"/>
            </a:br>
            <a:r>
              <a:rPr lang="en-US" altLang="ko-KR" sz="2400" dirty="0" smtClean="0"/>
              <a:t>- multi-label classification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7174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837" y="890587"/>
            <a:ext cx="7934325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1177118"/>
            <a:ext cx="10477500" cy="55530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064302" y="1888760"/>
            <a:ext cx="1678898" cy="404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31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23271"/>
            <a:ext cx="9544050" cy="51625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23975" y="5561351"/>
            <a:ext cx="9544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큰 문제에 봉착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개수가 적은 </a:t>
            </a:r>
            <a:r>
              <a:rPr lang="en-US" altLang="ko-KR" dirty="0" smtClean="0"/>
              <a:t>Layer</a:t>
            </a:r>
            <a:r>
              <a:rPr lang="ko-KR" altLang="en-US" dirty="0" smtClean="0"/>
              <a:t>가 있을 땐 상관 없지만</a:t>
            </a:r>
            <a:r>
              <a:rPr lang="en-US" altLang="ko-KR" dirty="0" smtClean="0"/>
              <a:t>, Layer</a:t>
            </a:r>
            <a:r>
              <a:rPr lang="ko-KR" altLang="en-US" dirty="0" smtClean="0"/>
              <a:t>의 개수가 많아지면 </a:t>
            </a:r>
            <a:r>
              <a:rPr lang="ko-KR" altLang="en-US" dirty="0" err="1" smtClean="0"/>
              <a:t>은닉을할수록</a:t>
            </a:r>
            <a:r>
              <a:rPr lang="ko-KR" altLang="en-US" dirty="0" smtClean="0"/>
              <a:t> 신호가 약해져 앞 부분에서는 신호가 없어짐</a:t>
            </a:r>
            <a:r>
              <a:rPr lang="en-US" altLang="ko-KR" dirty="0"/>
              <a:t>.</a:t>
            </a:r>
            <a:r>
              <a:rPr lang="en-US" altLang="ko-KR" dirty="0" smtClean="0"/>
              <a:t> </a:t>
            </a:r>
            <a:endParaRPr lang="ko-KR" altLang="en-US" sz="2400" b="1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1323975" y="6398546"/>
            <a:ext cx="7585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u="sng" dirty="0" smtClean="0"/>
              <a:t>즉</a:t>
            </a:r>
            <a:r>
              <a:rPr lang="en-US" altLang="ko-KR" b="1" u="sng" dirty="0" smtClean="0"/>
              <a:t>, Layer</a:t>
            </a:r>
            <a:r>
              <a:rPr lang="ko-KR" altLang="en-US" b="1" u="sng" dirty="0" smtClean="0"/>
              <a:t>가 많을수록 성능 저하 야기</a:t>
            </a:r>
            <a:endParaRPr lang="ko-KR" altLang="en-US" b="1" u="sng" dirty="0"/>
          </a:p>
        </p:txBody>
      </p:sp>
    </p:spTree>
    <p:extLst>
      <p:ext uri="{BB962C8B-B14F-4D97-AF65-F5344CB8AC3E}">
        <p14:creationId xmlns:p14="http://schemas.microsoft.com/office/powerpoint/2010/main" val="32023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82" y="893554"/>
            <a:ext cx="1990725" cy="17430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882" y="374754"/>
            <a:ext cx="5651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일단</a:t>
            </a:r>
            <a:r>
              <a:rPr lang="en-US" altLang="ko-KR" dirty="0" smtClean="0"/>
              <a:t>, XOR</a:t>
            </a:r>
            <a:r>
              <a:rPr lang="ko-KR" altLang="en-US" dirty="0" smtClean="0"/>
              <a:t>을 풀 수 있는지에 대한 부분 확인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923" y="893554"/>
            <a:ext cx="739140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6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187" y="261237"/>
            <a:ext cx="8429625" cy="44767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03554" y="5066675"/>
            <a:ext cx="879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Sigmoid </a:t>
            </a:r>
            <a:r>
              <a:rPr lang="ko-KR" altLang="en-US" dirty="0" smtClean="0"/>
              <a:t>계산은 전에 본 그래프에서 </a:t>
            </a:r>
            <a:r>
              <a:rPr lang="en-US" altLang="ko-KR" dirty="0" smtClean="0"/>
              <a:t>y1, y2 </a:t>
            </a:r>
            <a:r>
              <a:rPr lang="ko-KR" altLang="en-US" dirty="0" smtClean="0"/>
              <a:t>값을 넣어 </a:t>
            </a:r>
            <a:r>
              <a:rPr lang="en-US" altLang="ko-KR" dirty="0" smtClean="0"/>
              <a:t>0 or 1</a:t>
            </a:r>
            <a:r>
              <a:rPr lang="ko-KR" altLang="en-US" dirty="0" smtClean="0"/>
              <a:t>을 구함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1666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187" y="163488"/>
            <a:ext cx="8429625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8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525" y="112429"/>
            <a:ext cx="6838950" cy="4114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76525" y="4646951"/>
            <a:ext cx="683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하나로 나타내었을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위 그림처럼 표시할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98229" y="5336498"/>
            <a:ext cx="6430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다른 </a:t>
            </a:r>
            <a:r>
              <a:rPr lang="en-US" altLang="ko-KR" dirty="0" smtClean="0"/>
              <a:t>W </a:t>
            </a:r>
            <a:r>
              <a:rPr lang="ko-KR" altLang="en-US" dirty="0" smtClean="0"/>
              <a:t>그리고 </a:t>
            </a:r>
            <a:r>
              <a:rPr lang="en-US" altLang="ko-KR" dirty="0" smtClean="0"/>
              <a:t>b </a:t>
            </a:r>
            <a:r>
              <a:rPr lang="ko-KR" altLang="en-US" dirty="0" smtClean="0"/>
              <a:t>값을 찾을 수 있는가</a:t>
            </a:r>
            <a:r>
              <a:rPr lang="en-US" altLang="ko-KR" dirty="0" smtClean="0"/>
              <a:t>? </a:t>
            </a:r>
            <a:r>
              <a:rPr lang="ko-KR" altLang="en-US" dirty="0" smtClean="0"/>
              <a:t>라는 의문을 갖게 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352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5" y="338530"/>
            <a:ext cx="8858250" cy="3962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18939" y="4452079"/>
            <a:ext cx="9293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Classify</a:t>
            </a:r>
            <a:r>
              <a:rPr lang="ko-KR" altLang="en-US" dirty="0" smtClean="0"/>
              <a:t>를 구현 할 때는 행렬이 가능하므로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앞에서 말했던 것처럼 두 </a:t>
            </a:r>
            <a:r>
              <a:rPr lang="en-US" altLang="ko-KR" dirty="0" smtClean="0"/>
              <a:t>W </a:t>
            </a:r>
            <a:r>
              <a:rPr lang="ko-KR" altLang="en-US" dirty="0" smtClean="0"/>
              <a:t>및 </a:t>
            </a:r>
            <a:r>
              <a:rPr lang="en-US" altLang="ko-KR" dirty="0"/>
              <a:t>b</a:t>
            </a:r>
            <a:r>
              <a:rPr lang="ko-KR" altLang="en-US" dirty="0" smtClean="0"/>
              <a:t>를 합쳐준다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95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5" y="353520"/>
            <a:ext cx="8858250" cy="3962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66875" y="4631961"/>
            <a:ext cx="9755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여기서 </a:t>
            </a:r>
            <a:r>
              <a:rPr lang="en-US" altLang="ko-KR" dirty="0" smtClean="0"/>
              <a:t>W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b</a:t>
            </a:r>
            <a:r>
              <a:rPr lang="ko-KR" altLang="en-US" dirty="0" smtClean="0"/>
              <a:t>는 주어진 값이지만 이것을 어떻게 자동적으로 계산해 낼 수 있을까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5028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137" y="57853"/>
            <a:ext cx="9229725" cy="49434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81137" y="5321508"/>
            <a:ext cx="9101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앞서 그러한 </a:t>
            </a:r>
            <a:r>
              <a:rPr lang="en-US" altLang="ko-KR" dirty="0" smtClean="0"/>
              <a:t>XOR</a:t>
            </a:r>
            <a:r>
              <a:rPr lang="ko-KR" altLang="en-US" dirty="0" smtClean="0"/>
              <a:t>에 대한 문제는 </a:t>
            </a:r>
            <a:r>
              <a:rPr lang="en-US" altLang="ko-KR" dirty="0" smtClean="0"/>
              <a:t>Backpropagation(</a:t>
            </a:r>
            <a:r>
              <a:rPr lang="ko-KR" altLang="en-US" dirty="0" err="1" smtClean="0"/>
              <a:t>역전파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통해 구할 수 </a:t>
            </a:r>
            <a:r>
              <a:rPr lang="ko-KR" altLang="en-US" dirty="0" err="1" smtClean="0"/>
              <a:t>있게됨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346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894" y="1771650"/>
            <a:ext cx="6743700" cy="50863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780311" y="351233"/>
            <a:ext cx="77584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/>
              <a:t>Linear Regression</a:t>
            </a:r>
            <a:r>
              <a:rPr lang="ko-KR" altLang="en-US" sz="3200" b="1" dirty="0" smtClean="0"/>
              <a:t>으로 배우는 기초 개념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10497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429" y="0"/>
            <a:ext cx="5829300" cy="4762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99213" y="5171607"/>
            <a:ext cx="9893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알고 싶은 것은 </a:t>
            </a:r>
            <a:r>
              <a:rPr lang="en-US" altLang="ko-KR" dirty="0" smtClean="0"/>
              <a:t>w, x </a:t>
            </a:r>
            <a:r>
              <a:rPr lang="ko-KR" altLang="en-US" dirty="0" smtClean="0"/>
              <a:t>그리고 </a:t>
            </a:r>
            <a:r>
              <a:rPr lang="en-US" altLang="ko-KR" dirty="0" smtClean="0"/>
              <a:t>b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f</a:t>
            </a:r>
            <a:r>
              <a:rPr lang="ko-KR" altLang="en-US" dirty="0" smtClean="0"/>
              <a:t>에 미치는 영향을 알고 싶음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99215" y="5696262"/>
            <a:ext cx="6385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미치는 영향은 미분을 통해 알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56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550" y="43412"/>
            <a:ext cx="8763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4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520" y="118360"/>
            <a:ext cx="8763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89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421" y="88384"/>
            <a:ext cx="8763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82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466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76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225" y="618504"/>
            <a:ext cx="630555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10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362" y="1038225"/>
            <a:ext cx="7153275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7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212" y="1038225"/>
            <a:ext cx="7267575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95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310" y="768401"/>
            <a:ext cx="7267575" cy="47815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28407" y="249169"/>
            <a:ext cx="7345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/>
              <a:t>Cost </a:t>
            </a:r>
            <a:r>
              <a:rPr lang="ko-KR" altLang="en-US" sz="2800" b="1" dirty="0" smtClean="0"/>
              <a:t>함수는 어떻게 생겼을까</a:t>
            </a:r>
            <a:r>
              <a:rPr lang="en-US" altLang="ko-KR" sz="2800" b="1" dirty="0" smtClean="0"/>
              <a:t>?</a:t>
            </a:r>
            <a:endParaRPr lang="ko-KR" alt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983043" y="5549951"/>
            <a:ext cx="52915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W=1, cost(W) = 0</a:t>
            </a:r>
          </a:p>
          <a:p>
            <a:r>
              <a:rPr lang="en-US" altLang="ko-KR" dirty="0" smtClean="0"/>
              <a:t>W=0, cost(W) = 4.67</a:t>
            </a:r>
          </a:p>
          <a:p>
            <a:r>
              <a:rPr lang="en-US" altLang="ko-KR" dirty="0" smtClean="0"/>
              <a:t>W=2, cost(W) = 4.67</a:t>
            </a:r>
          </a:p>
          <a:p>
            <a:r>
              <a:rPr lang="en-US" altLang="ko-KR" dirty="0" smtClean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368725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331</Words>
  <Application>Microsoft Office PowerPoint</Application>
  <PresentationFormat>와이드스크린</PresentationFormat>
  <Paragraphs>42</Paragraphs>
  <Slides>55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0" baseType="lpstr">
      <vt:lpstr>돋움</vt:lpstr>
      <vt:lpstr>돋움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Yonghwan Jung</dc:creator>
  <cp:lastModifiedBy>Yonghwan Jung</cp:lastModifiedBy>
  <cp:revision>40</cp:revision>
  <dcterms:created xsi:type="dcterms:W3CDTF">2017-07-24T23:58:38Z</dcterms:created>
  <dcterms:modified xsi:type="dcterms:W3CDTF">2017-07-25T08:13:40Z</dcterms:modified>
</cp:coreProperties>
</file>